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0" r:id="rId2"/>
    <p:sldId id="261" r:id="rId3"/>
    <p:sldId id="262" r:id="rId4"/>
    <p:sldId id="263" r:id="rId5"/>
    <p:sldId id="265" r:id="rId6"/>
    <p:sldId id="266" r:id="rId7"/>
    <p:sldId id="264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6" r:id="rId16"/>
    <p:sldId id="287" r:id="rId17"/>
    <p:sldId id="279" r:id="rId18"/>
    <p:sldId id="288" r:id="rId19"/>
    <p:sldId id="289" r:id="rId20"/>
    <p:sldId id="280" r:id="rId21"/>
    <p:sldId id="291" r:id="rId22"/>
    <p:sldId id="290" r:id="rId23"/>
    <p:sldId id="282" r:id="rId24"/>
    <p:sldId id="294" r:id="rId25"/>
    <p:sldId id="298" r:id="rId26"/>
    <p:sldId id="309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10980-B981-4A16-B60F-9B3F198BE4B3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B5A0C-4A04-4061-ACDF-46151B6F3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394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CC4E7E88-9DC7-BA22-A95C-13DC25F89D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966FD5B-594F-4042-AC10-E658C34C7FEE}" type="slidenum">
              <a:rPr lang="zh-CN" altLang="en-US" smtClean="0"/>
              <a:pPr>
                <a:spcBef>
                  <a:spcPct val="0"/>
                </a:spcBef>
              </a:pPr>
              <a:t>8</a:t>
            </a:fld>
            <a:endParaRPr lang="en-US" altLang="zh-CN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860C8F8A-445A-FE77-C61D-A53C1624392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AF7F4AFD-C0FC-C259-ECB6-CC327D4131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03CB9D53-1515-A0B3-BED4-2578EE953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77B50C3-3ED2-4997-8DA6-99B2877DF5A3}" type="slidenum">
              <a:rPr lang="zh-CN" altLang="en-US" smtClean="0"/>
              <a:pPr>
                <a:spcBef>
                  <a:spcPct val="0"/>
                </a:spcBef>
              </a:pPr>
              <a:t>22</a:t>
            </a:fld>
            <a:endParaRPr lang="en-US" altLang="zh-CN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2BE99FEB-BF71-79C0-E579-2B34B889072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81391AEC-8980-3B24-4FFA-DCBACBF30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449D8B7A-D6A2-660E-AD5D-044B27FEAB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CD7B9C3-91A9-49F3-BBC9-4AC3A080521A}" type="slidenum">
              <a:rPr lang="zh-CN" altLang="en-US" smtClean="0"/>
              <a:pPr>
                <a:spcBef>
                  <a:spcPct val="0"/>
                </a:spcBef>
              </a:pPr>
              <a:t>23</a:t>
            </a:fld>
            <a:endParaRPr lang="en-US" altLang="zh-C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35E19E2F-C33B-75D4-19B7-F8D0A073720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843602DC-74F4-DED7-D425-0AC4724463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C17E9648-01EB-57AE-2433-972DE2F8F1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259AFC4-D106-4C93-B4C3-1617F369755D}" type="slidenum">
              <a:rPr lang="zh-CN" altLang="en-US" smtClean="0"/>
              <a:pPr>
                <a:spcBef>
                  <a:spcPct val="0"/>
                </a:spcBef>
              </a:pPr>
              <a:t>24</a:t>
            </a:fld>
            <a:endParaRPr lang="en-US" altLang="zh-CN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763FD38A-A1A3-AE7C-DB4A-DB259114499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62942CFD-EF9F-46D4-8C42-12E95590FC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0C6D12F3-7299-E548-C30C-2EEBB4F4BF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89731AA-9E0E-4287-969D-C2A64E2F6446}" type="slidenum">
              <a:rPr lang="zh-CN" altLang="en-US" smtClean="0"/>
              <a:pPr>
                <a:spcBef>
                  <a:spcPct val="0"/>
                </a:spcBef>
              </a:pPr>
              <a:t>26</a:t>
            </a:fld>
            <a:endParaRPr lang="en-US" altLang="zh-CN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870E64C2-8DD2-F095-5E95-4B550B753E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80E7E49F-5AD3-E329-3F1E-0E4502B4E8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896AC73-7428-39C3-C72E-5B0532F07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87E39FF-2EFC-468B-903D-9F21FCD801DB}" type="slidenum">
              <a:rPr lang="zh-CN" altLang="en-US" smtClean="0"/>
              <a:pPr>
                <a:spcBef>
                  <a:spcPct val="0"/>
                </a:spcBef>
              </a:pPr>
              <a:t>9</a:t>
            </a:fld>
            <a:endParaRPr lang="en-US" altLang="zh-CN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5CFEDC1E-BAE4-DE98-2F58-F5048A2DD67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F0ED9448-5E10-8547-FFC9-5ADD00031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13B0CBAB-5B29-C9F2-537F-FD488F7EB0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1F3CA0F-B233-4450-9403-DCF517ECD988}" type="slidenum">
              <a:rPr lang="zh-CN" altLang="en-US" smtClean="0"/>
              <a:pPr>
                <a:spcBef>
                  <a:spcPct val="0"/>
                </a:spcBef>
              </a:pPr>
              <a:t>11</a:t>
            </a:fld>
            <a:endParaRPr lang="en-US" altLang="zh-CN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42B154D-E08A-438B-CB7A-CEB3470D801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04BE3C73-D425-EA37-76BF-37FBB7D47E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339C1321-A125-F884-D8A7-AAE112AEF4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D0E1FF2-BE4A-4226-975D-81EEEC0DA751}" type="slidenum">
              <a:rPr lang="zh-CN" altLang="en-US" smtClean="0"/>
              <a:pPr>
                <a:spcBef>
                  <a:spcPct val="0"/>
                </a:spcBef>
              </a:pPr>
              <a:t>13</a:t>
            </a:fld>
            <a:endParaRPr lang="en-US" altLang="zh-CN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CD9B6E8-71C7-D0E4-E9E7-C57A3F3029B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5051AF1F-0BAE-9937-1937-E20BBC3EC4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39B1E37B-D712-3E7A-60DF-92360A7A2F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EB25C64-DC6E-48FE-9C25-3A39F6ABDABB}" type="slidenum">
              <a:rPr lang="zh-CN" altLang="en-US" smtClean="0"/>
              <a:pPr>
                <a:spcBef>
                  <a:spcPct val="0"/>
                </a:spcBef>
              </a:pPr>
              <a:t>14</a:t>
            </a:fld>
            <a:endParaRPr lang="en-US" altLang="zh-CN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E93DA7E-B44F-8C2A-9F5D-30411765DD3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2E5A87E-1F74-83C9-EDF0-0D0E7EBAA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C7A4CCC-5C3D-2A37-BC51-D04FC3D9C6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88024DB-4E7F-4D78-9E92-456EEA792D38}" type="slidenum">
              <a:rPr lang="zh-CN" altLang="en-US" smtClean="0"/>
              <a:pPr>
                <a:spcBef>
                  <a:spcPct val="0"/>
                </a:spcBef>
              </a:pPr>
              <a:t>16</a:t>
            </a:fld>
            <a:endParaRPr lang="en-US" altLang="zh-CN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1A04564F-A742-9C5B-453B-AEC8029CD78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7BA1AB3-26BF-B4F7-CE46-36C53B5C72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167754B5-8070-1252-4188-6967EDDE67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342F5D7-4288-4BDB-AC3D-EB18B29BC36A}" type="slidenum">
              <a:rPr lang="zh-CN" altLang="en-US" smtClean="0"/>
              <a:pPr>
                <a:spcBef>
                  <a:spcPct val="0"/>
                </a:spcBef>
              </a:pPr>
              <a:t>17</a:t>
            </a:fld>
            <a:endParaRPr lang="en-US" altLang="zh-CN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614992D0-B1BC-4744-6255-E2D1A32052C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0FBDE20-4601-5120-C950-5C4B0085E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70D11E9D-8752-140A-2A65-877D44CE49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32E7E1E-85CF-4E7D-99AB-019B9A382D40}" type="slidenum">
              <a:rPr lang="zh-CN" altLang="en-US" smtClean="0"/>
              <a:pPr>
                <a:spcBef>
                  <a:spcPct val="0"/>
                </a:spcBef>
              </a:pPr>
              <a:t>19</a:t>
            </a:fld>
            <a:endParaRPr lang="en-US" altLang="zh-CN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331CE42C-7E11-B4BE-56C6-DCAA6B9C9B6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3639E8AB-E4A9-1519-9D7B-4DA6553182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3E608DF7-BD73-C48C-3A36-5BEA12C544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B2D6C4D-DE54-4826-A99A-DD18BF3B353A}" type="slidenum">
              <a:rPr lang="zh-CN" altLang="en-US" smtClean="0"/>
              <a:pPr>
                <a:spcBef>
                  <a:spcPct val="0"/>
                </a:spcBef>
              </a:pPr>
              <a:t>20</a:t>
            </a:fld>
            <a:endParaRPr lang="en-US" altLang="zh-CN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A2AB0C6-DA14-2BBC-5B24-037C0BFFA16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7133DFB6-61E9-C74E-C352-4DEFBCAC6F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2E0B6-9BD7-BE5C-F4D7-A43768337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36CDFA-E9F1-E942-0BBA-63A75494A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0A925A-91C8-55EE-758F-35BF285C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040B-A7F8-4ED9-8C1E-47D6771358BE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9D28E6-C3C0-AC59-4C2C-5A919F161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6C58FC-A425-E295-5A86-F559FC46E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8ACB-35A3-469A-B504-103B4DE5D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80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E2CF6-6611-913D-223B-08C47DC0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1CF55D-072E-2092-6496-F08ADACE1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90F3C6-3581-F229-32DF-A0027B28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040B-A7F8-4ED9-8C1E-47D6771358BE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E9ACEF-907D-19FF-4354-30BCA5F92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14660C-8D4C-841C-E798-3B141BD43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8ACB-35A3-469A-B504-103B4DE5D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0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774F2E-B745-3CBA-5636-B2F03FD7C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28E46A-09EF-C536-A478-277FAF8C6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7A1ACC-49A5-7AF8-E373-41F84657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040B-A7F8-4ED9-8C1E-47D6771358BE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AC53C3-B844-1164-EB3F-0328982C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8B028-ADCC-5E7F-5E90-4773CCCE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8ACB-35A3-469A-B504-103B4DE5D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46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41D35-B031-9A8E-7025-144E2DC4B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5BD3F6-C881-5BEE-B17E-D5A53B3FA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09D625-FDDA-E74D-AB62-4F5F181B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040B-A7F8-4ED9-8C1E-47D6771358BE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23619D-D3B3-4B8C-3CE5-8E972FBA3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74FD1E-783D-9A18-DF8D-6BED3D1B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8ACB-35A3-469A-B504-103B4DE5D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86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F552A-9A57-FD18-10BD-C7A3BB7A8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BC2DDC-1DE6-B605-51A5-65A01F8BE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9B8A0-CA68-9A34-B276-C5162E8A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040B-A7F8-4ED9-8C1E-47D6771358BE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D5EED2-038A-EEF1-AAD7-A5F7D799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8622F0-FAF3-764D-8E16-E2AC988A5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8ACB-35A3-469A-B504-103B4DE5D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18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DF387C-7F10-EDBE-CC96-E8298A4CA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D1E85F-9493-AA7F-7825-FB02E67E9B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6CB723-43A8-6F72-88D9-C7DA3BBE0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72CD6A-5527-F98A-08EC-4243D0E0C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040B-A7F8-4ED9-8C1E-47D6771358BE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4DB814-5A8C-E69B-D484-952E27DC5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243BD0-5920-F6B7-5712-EB467208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8ACB-35A3-469A-B504-103B4DE5D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22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E2049-C57F-0D17-9DCF-D51F56834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88EECC-0720-7937-12F6-E9CE64F99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48CD62-C054-5542-D0FE-42E6D8C22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8E732D-FAD6-BC38-888C-B04D01AEB1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7D204F-B0EE-AD6E-4FE8-D62949AB97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21AC75-B146-4E9A-1484-DD44EC967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040B-A7F8-4ED9-8C1E-47D6771358BE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222FE6-E465-F058-A305-CF559CF9A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7788778-C891-A3BF-E312-BF841F570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8ACB-35A3-469A-B504-103B4DE5D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75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B3553-52E4-3493-6FD2-A29F778B9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0115D5-EA1E-28B8-6F68-F20B9F43C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040B-A7F8-4ED9-8C1E-47D6771358BE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726796-E24B-A888-5958-DD37D714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64FAB2-AFA8-E844-FF44-9BC00AEC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8ACB-35A3-469A-B504-103B4DE5D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85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0E73D22-24F8-F1D8-EC6E-E4CE47EF8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040B-A7F8-4ED9-8C1E-47D6771358BE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4AD354B-2200-136C-A93B-A13E8E27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154E2E-8993-79BE-52DC-9DB5320BF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8ACB-35A3-469A-B504-103B4DE5D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5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252EF-6AEA-AB39-838B-31F2A1E9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32934-AFA2-A532-9275-DB235493F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70CEB2-3F8D-CD28-8F09-B20B254BC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1D477-971A-11DB-8CEE-5D804A4BB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040B-A7F8-4ED9-8C1E-47D6771358BE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3ED995-50A0-63B2-717C-E039652A8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EFD137-B1E3-08C9-3D3A-65C81B83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8ACB-35A3-469A-B504-103B4DE5D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1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3BEEA-B73C-B154-9B86-DF8734F53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68BA78-A0F9-1AAE-3748-FB7A7D1D5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995EDB-B435-FAE7-29C2-E9C17DA5D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14401F-EE8F-5125-8A86-2FD8760C8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040B-A7F8-4ED9-8C1E-47D6771358BE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DBAD8D-6047-F64E-021C-6FCEA0CB0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C8B1F0-9655-6757-95C5-0D632BF81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8ACB-35A3-469A-B504-103B4DE5D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21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7780C-4D92-C281-DF15-183974DF6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78FC81-BE55-302F-9CB7-B1527A669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1597B8-FA1E-B223-E655-4D5702DF75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A040B-A7F8-4ED9-8C1E-47D6771358BE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DD758D-FC45-4848-498E-E6B8A5E74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13140B-A45B-036D-BCAB-BAE7FFDA3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18ACB-35A3-469A-B504-103B4DE5D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8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3.jp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jp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g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32AE6-7463-5129-491A-7553C98A1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45" y="3152382"/>
            <a:ext cx="12041109" cy="1936342"/>
          </a:xfrm>
        </p:spPr>
        <p:txBody>
          <a:bodyPr>
            <a:normAutofit/>
          </a:bodyPr>
          <a:lstStyle/>
          <a:p>
            <a:pPr algn="ctr"/>
            <a:r>
              <a:rPr lang="ru-RU" altLang="ru-RU" sz="4400" dirty="0">
                <a:solidFill>
                  <a:srgbClr val="002060"/>
                </a:solidFill>
              </a:rPr>
              <a:t>Квест</a:t>
            </a:r>
            <a:r>
              <a:rPr lang="ru-RU" altLang="ru-RU" sz="5400" dirty="0">
                <a:solidFill>
                  <a:srgbClr val="002060"/>
                </a:solidFill>
              </a:rPr>
              <a:t> </a:t>
            </a:r>
            <a:r>
              <a:rPr lang="ru-RU" altLang="ru-RU" sz="4400" dirty="0">
                <a:solidFill>
                  <a:srgbClr val="002060"/>
                </a:solidFill>
              </a:rPr>
              <a:t>«Эхо родной земли»</a:t>
            </a:r>
            <a:br>
              <a:rPr lang="ru-RU" altLang="ru-RU" sz="4400" dirty="0">
                <a:solidFill>
                  <a:srgbClr val="002060"/>
                </a:solidFill>
              </a:rPr>
            </a:br>
            <a:r>
              <a:rPr lang="ru-RU" altLang="ru-RU" sz="4400" dirty="0">
                <a:solidFill>
                  <a:srgbClr val="002060"/>
                </a:solidFill>
              </a:rPr>
              <a:t>Станция «Лента времени»</a:t>
            </a:r>
            <a:endParaRPr lang="ru-RU" dirty="0"/>
          </a:p>
        </p:txBody>
      </p:sp>
      <p:pic>
        <p:nvPicPr>
          <p:cNvPr id="6" name="Picture 4" descr="Profile for Кошкинский район Самарской области">
            <a:extLst>
              <a:ext uri="{FF2B5EF4-FFF2-40B4-BE49-F238E27FC236}">
                <a16:creationId xmlns:a16="http://schemas.microsoft.com/office/drawing/2014/main" id="{EE75D316-2715-EFC9-0CD4-682ABA8AB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73" y="84138"/>
            <a:ext cx="3213101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CFD09783-9FDF-592A-F738-0C9F3974B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325" y="0"/>
            <a:ext cx="5160475" cy="281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6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069375BE-0536-C316-49A1-574842E2C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1267" name="Объект 2">
            <a:extLst>
              <a:ext uri="{FF2B5EF4-FFF2-40B4-BE49-F238E27FC236}">
                <a16:creationId xmlns:a16="http://schemas.microsoft.com/office/drawing/2014/main" id="{C02922BE-8DF1-B9B5-CC4E-C34E9B0471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1268" name="Picture 2" descr="Picture background">
            <a:extLst>
              <a:ext uri="{FF2B5EF4-FFF2-40B4-BE49-F238E27FC236}">
                <a16:creationId xmlns:a16="http://schemas.microsoft.com/office/drawing/2014/main" id="{071F10AF-4BC4-071B-8B53-65B6B2B99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26E8840-E4FB-5371-87F6-7BCD2CF54826}"/>
              </a:ext>
            </a:extLst>
          </p:cNvPr>
          <p:cNvSpPr txBox="1"/>
          <p:nvPr/>
        </p:nvSpPr>
        <p:spPr>
          <a:xfrm>
            <a:off x="4727849" y="5157193"/>
            <a:ext cx="2664296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Вернуться к вопросу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2">
            <a:extLst>
              <a:ext uri="{FF2B5EF4-FFF2-40B4-BE49-F238E27FC236}">
                <a16:creationId xmlns:a16="http://schemas.microsoft.com/office/drawing/2014/main" id="{6E2E81AF-3CFF-289E-BF43-70DDA0351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1052513"/>
            <a:ext cx="69119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Cambria Math" panose="02040503050406030204" pitchFamily="18" charset="0"/>
              </a:rPr>
              <a:t>Что означало слово «кош» на тюркских языках?</a:t>
            </a:r>
            <a:endParaRPr lang="ru-RU" altLang="ru-RU" b="1" i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4F4ED2E1-B5C1-9BDA-2743-9D8A2C8516E7}"/>
              </a:ext>
            </a:extLst>
          </p:cNvPr>
          <p:cNvSpPr txBox="1"/>
          <p:nvPr/>
        </p:nvSpPr>
        <p:spPr>
          <a:xfrm>
            <a:off x="2424114" y="3369116"/>
            <a:ext cx="280831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Изба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hlinkClick r:id="rId4" action="ppaction://hlinksldjump"/>
            <a:extLst>
              <a:ext uri="{FF2B5EF4-FFF2-40B4-BE49-F238E27FC236}">
                <a16:creationId xmlns:a16="http://schemas.microsoft.com/office/drawing/2014/main" id="{8E2236A4-7E88-98AE-4DB0-035D1F9961FF}"/>
              </a:ext>
            </a:extLst>
          </p:cNvPr>
          <p:cNvSpPr txBox="1"/>
          <p:nvPr/>
        </p:nvSpPr>
        <p:spPr>
          <a:xfrm>
            <a:off x="5880125" y="3369116"/>
            <a:ext cx="280828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Стоянка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0107359A-17F0-8DF9-900A-26D56B38E68A}"/>
              </a:ext>
            </a:extLst>
          </p:cNvPr>
          <p:cNvSpPr txBox="1"/>
          <p:nvPr/>
        </p:nvSpPr>
        <p:spPr>
          <a:xfrm>
            <a:off x="2424114" y="4581128"/>
            <a:ext cx="280831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r>
              <a:rPr lang="ru-RU" altLang="ru-RU" sz="3600" dirty="0">
                <a:solidFill>
                  <a:srgbClr val="FF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Корыто</a:t>
            </a:r>
            <a:endParaRPr lang="ru-RU" altLang="ru-RU"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DF42B722-D004-6E99-3C9D-EBD7D09E0641}"/>
              </a:ext>
            </a:extLst>
          </p:cNvPr>
          <p:cNvSpPr txBox="1"/>
          <p:nvPr/>
        </p:nvSpPr>
        <p:spPr>
          <a:xfrm>
            <a:off x="5880100" y="4581128"/>
            <a:ext cx="280831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r>
              <a:rPr lang="ru-RU" altLang="ru-RU" sz="3600" dirty="0">
                <a:solidFill>
                  <a:srgbClr val="FF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Ковш</a:t>
            </a:r>
            <a:endParaRPr lang="ru-RU" altLang="ru-RU"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Profile for Кошкинский район Самарской области">
            <a:extLst>
              <a:ext uri="{FF2B5EF4-FFF2-40B4-BE49-F238E27FC236}">
                <a16:creationId xmlns:a16="http://schemas.microsoft.com/office/drawing/2014/main" id="{03A0ED5D-C39B-D72A-AA67-05DE1CDC2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6" y="52962"/>
            <a:ext cx="1507639" cy="150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C35444-2789-96E8-AD52-88CD624FF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756" y="52962"/>
            <a:ext cx="2430637" cy="1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F4774973-660C-5A5E-ADAC-029743BFA8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4339" name="Объект 2">
            <a:extLst>
              <a:ext uri="{FF2B5EF4-FFF2-40B4-BE49-F238E27FC236}">
                <a16:creationId xmlns:a16="http://schemas.microsoft.com/office/drawing/2014/main" id="{F0C1296F-175E-C4D5-FF63-39CF0F94FC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4340" name="Picture 2" descr="Picture background">
            <a:extLst>
              <a:ext uri="{FF2B5EF4-FFF2-40B4-BE49-F238E27FC236}">
                <a16:creationId xmlns:a16="http://schemas.microsoft.com/office/drawing/2014/main" id="{17071046-EC52-99B2-649C-BAD32C4B0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523141E-E4FB-99B9-045B-C76D0B54B668}"/>
              </a:ext>
            </a:extLst>
          </p:cNvPr>
          <p:cNvSpPr txBox="1"/>
          <p:nvPr/>
        </p:nvSpPr>
        <p:spPr>
          <a:xfrm>
            <a:off x="4727849" y="5157193"/>
            <a:ext cx="2664296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Вернуться к вопросу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icture background">
            <a:extLst>
              <a:ext uri="{FF2B5EF4-FFF2-40B4-BE49-F238E27FC236}">
                <a16:creationId xmlns:a16="http://schemas.microsoft.com/office/drawing/2014/main" id="{493E4159-C98C-5F20-7D9E-C9C818B8D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6" y="0"/>
            <a:ext cx="9324975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hlinkClick r:id="rId4" action="ppaction://hlinksldjump"/>
            <a:extLst>
              <a:ext uri="{FF2B5EF4-FFF2-40B4-BE49-F238E27FC236}">
                <a16:creationId xmlns:a16="http://schemas.microsoft.com/office/drawing/2014/main" id="{42992B85-BD1D-CB49-76DF-4773F9D6FBC0}"/>
              </a:ext>
            </a:extLst>
          </p:cNvPr>
          <p:cNvSpPr txBox="1"/>
          <p:nvPr/>
        </p:nvSpPr>
        <p:spPr>
          <a:xfrm>
            <a:off x="8904289" y="6037263"/>
            <a:ext cx="1512887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Далее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2">
            <a:extLst>
              <a:ext uri="{FF2B5EF4-FFF2-40B4-BE49-F238E27FC236}">
                <a16:creationId xmlns:a16="http://schemas.microsoft.com/office/drawing/2014/main" id="{CDDF0FE8-A5CA-245E-3D43-6C8C952A9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1052514"/>
            <a:ext cx="6911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>
                <a:latin typeface="Palatino Linotype" panose="02040502050505030304" pitchFamily="18" charset="0"/>
                <a:cs typeface="Times New Roman" panose="02020603050405020304" pitchFamily="18" charset="0"/>
              </a:rPr>
              <a:t>Как назывались немецкие поселения?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A0EEA558-0293-4B84-996A-A540BE875A98}"/>
              </a:ext>
            </a:extLst>
          </p:cNvPr>
          <p:cNvSpPr txBox="1"/>
          <p:nvPr/>
        </p:nvSpPr>
        <p:spPr>
          <a:xfrm>
            <a:off x="2423592" y="3501008"/>
            <a:ext cx="280831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села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CC3BCDAB-65C9-9EED-ABF9-7A20C58E19CF}"/>
              </a:ext>
            </a:extLst>
          </p:cNvPr>
          <p:cNvSpPr txBox="1"/>
          <p:nvPr/>
        </p:nvSpPr>
        <p:spPr>
          <a:xfrm>
            <a:off x="6024564" y="3500439"/>
            <a:ext cx="2808287" cy="7080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колонии</a:t>
            </a:r>
          </a:p>
        </p:txBody>
      </p:sp>
      <p:sp>
        <p:nvSpPr>
          <p:cNvPr id="2" name="TextBox 1">
            <a:hlinkClick r:id="rId3" action="ppaction://hlinksldjump"/>
            <a:extLst>
              <a:ext uri="{FF2B5EF4-FFF2-40B4-BE49-F238E27FC236}">
                <a16:creationId xmlns:a16="http://schemas.microsoft.com/office/drawing/2014/main" id="{A92085F9-2396-9334-FCE2-D96FD6922469}"/>
              </a:ext>
            </a:extLst>
          </p:cNvPr>
          <p:cNvSpPr txBox="1"/>
          <p:nvPr/>
        </p:nvSpPr>
        <p:spPr>
          <a:xfrm>
            <a:off x="2423592" y="4626064"/>
            <a:ext cx="280831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хутора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50B47E2B-8952-B84D-0356-B6CD4019BF3F}"/>
              </a:ext>
            </a:extLst>
          </p:cNvPr>
          <p:cNvSpPr txBox="1"/>
          <p:nvPr/>
        </p:nvSpPr>
        <p:spPr>
          <a:xfrm>
            <a:off x="6034217" y="4638970"/>
            <a:ext cx="280831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станции</a:t>
            </a:r>
          </a:p>
        </p:txBody>
      </p:sp>
      <p:pic>
        <p:nvPicPr>
          <p:cNvPr id="6" name="Picture 4" descr="Profile for Кошкинский район Самарской области">
            <a:extLst>
              <a:ext uri="{FF2B5EF4-FFF2-40B4-BE49-F238E27FC236}">
                <a16:creationId xmlns:a16="http://schemas.microsoft.com/office/drawing/2014/main" id="{3D43BAD9-0FE5-EA71-A9B9-AA1B3E383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6" y="52962"/>
            <a:ext cx="1507639" cy="150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E2EF5B-B2B7-84EA-A222-0AF0E9C6B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756" y="52962"/>
            <a:ext cx="2430637" cy="1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4574DDA0-27C6-FF69-C30A-0D4D5D0655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9459" name="Объект 2">
            <a:extLst>
              <a:ext uri="{FF2B5EF4-FFF2-40B4-BE49-F238E27FC236}">
                <a16:creationId xmlns:a16="http://schemas.microsoft.com/office/drawing/2014/main" id="{38093D87-8BE8-4B07-A8C5-496110B3FE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9460" name="Picture 2" descr="Picture background">
            <a:extLst>
              <a:ext uri="{FF2B5EF4-FFF2-40B4-BE49-F238E27FC236}">
                <a16:creationId xmlns:a16="http://schemas.microsoft.com/office/drawing/2014/main" id="{B8CD901F-09A8-75E4-6500-AF03344B4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682E8942-10E1-2256-B2B9-CD9955E65ACA}"/>
              </a:ext>
            </a:extLst>
          </p:cNvPr>
          <p:cNvSpPr txBox="1"/>
          <p:nvPr/>
        </p:nvSpPr>
        <p:spPr>
          <a:xfrm>
            <a:off x="4727849" y="5157193"/>
            <a:ext cx="2664296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Вернуться к вопросу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icture background">
            <a:extLst>
              <a:ext uri="{FF2B5EF4-FFF2-40B4-BE49-F238E27FC236}">
                <a16:creationId xmlns:a16="http://schemas.microsoft.com/office/drawing/2014/main" id="{2963291C-9F96-82FE-0DE6-98ED27506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6" y="0"/>
            <a:ext cx="9324975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hlinkClick r:id="rId4" action="ppaction://hlinksldjump"/>
            <a:extLst>
              <a:ext uri="{FF2B5EF4-FFF2-40B4-BE49-F238E27FC236}">
                <a16:creationId xmlns:a16="http://schemas.microsoft.com/office/drawing/2014/main" id="{90192ABD-D58C-942B-9247-76C86E67EE61}"/>
              </a:ext>
            </a:extLst>
          </p:cNvPr>
          <p:cNvSpPr txBox="1"/>
          <p:nvPr/>
        </p:nvSpPr>
        <p:spPr>
          <a:xfrm>
            <a:off x="8904289" y="6037263"/>
            <a:ext cx="1512887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Далее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2">
            <a:extLst>
              <a:ext uri="{FF2B5EF4-FFF2-40B4-BE49-F238E27FC236}">
                <a16:creationId xmlns:a16="http://schemas.microsoft.com/office/drawing/2014/main" id="{FB12F23C-1AF8-16F8-C76A-7057E9548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7934" y="1052514"/>
            <a:ext cx="840285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Кто построил в </a:t>
            </a:r>
            <a:r>
              <a:rPr lang="ru-RU" altLang="ru-RU" sz="4000" b="1" i="1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с.Кошки</a:t>
            </a:r>
            <a:r>
              <a:rPr lang="ru-RU" altLang="ru-RU" sz="4000" b="1" i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военную слободу в </a:t>
            </a:r>
            <a:r>
              <a:rPr lang="en-US" altLang="ru-RU" sz="4000" b="1" i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XVIII </a:t>
            </a:r>
            <a:r>
              <a:rPr lang="ru-RU" altLang="ru-RU" sz="4000" b="1" i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веке?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86DBEF9E-A761-E9B0-3DFB-477E3512BC62}"/>
              </a:ext>
            </a:extLst>
          </p:cNvPr>
          <p:cNvSpPr txBox="1"/>
          <p:nvPr/>
        </p:nvSpPr>
        <p:spPr>
          <a:xfrm>
            <a:off x="2444079" y="4492460"/>
            <a:ext cx="280831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Татищев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A0687640-BC71-8F46-8CD0-84BD07C500AE}"/>
              </a:ext>
            </a:extLst>
          </p:cNvPr>
          <p:cNvSpPr txBox="1"/>
          <p:nvPr/>
        </p:nvSpPr>
        <p:spPr>
          <a:xfrm>
            <a:off x="6024564" y="3500439"/>
            <a:ext cx="280828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Романов</a:t>
            </a:r>
          </a:p>
        </p:txBody>
      </p:sp>
      <p:sp>
        <p:nvSpPr>
          <p:cNvPr id="2" name="TextBox 1">
            <a:hlinkClick r:id="rId4" action="ppaction://hlinksldjump"/>
            <a:extLst>
              <a:ext uri="{FF2B5EF4-FFF2-40B4-BE49-F238E27FC236}">
                <a16:creationId xmlns:a16="http://schemas.microsoft.com/office/drawing/2014/main" id="{3A135490-A2B2-2999-20F3-380854AB02D5}"/>
              </a:ext>
            </a:extLst>
          </p:cNvPr>
          <p:cNvSpPr txBox="1"/>
          <p:nvPr/>
        </p:nvSpPr>
        <p:spPr>
          <a:xfrm>
            <a:off x="6024563" y="4492321"/>
            <a:ext cx="280828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Максимов</a:t>
            </a:r>
          </a:p>
        </p:txBody>
      </p:sp>
      <p:sp>
        <p:nvSpPr>
          <p:cNvPr id="3" name="TextBox 2">
            <a:hlinkClick r:id="rId4" action="ppaction://hlinksldjump"/>
            <a:extLst>
              <a:ext uri="{FF2B5EF4-FFF2-40B4-BE49-F238E27FC236}">
                <a16:creationId xmlns:a16="http://schemas.microsoft.com/office/drawing/2014/main" id="{D1D3E7A7-7498-33CC-D209-DDD97D533948}"/>
              </a:ext>
            </a:extLst>
          </p:cNvPr>
          <p:cNvSpPr txBox="1"/>
          <p:nvPr/>
        </p:nvSpPr>
        <p:spPr>
          <a:xfrm>
            <a:off x="2444105" y="3429001"/>
            <a:ext cx="280828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Ломоносов</a:t>
            </a:r>
          </a:p>
        </p:txBody>
      </p:sp>
      <p:pic>
        <p:nvPicPr>
          <p:cNvPr id="6" name="Picture 4" descr="Profile for Кошкинский район Самарской области">
            <a:extLst>
              <a:ext uri="{FF2B5EF4-FFF2-40B4-BE49-F238E27FC236}">
                <a16:creationId xmlns:a16="http://schemas.microsoft.com/office/drawing/2014/main" id="{81C9E115-9844-C298-94B9-325822DCE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6" y="52962"/>
            <a:ext cx="1507639" cy="150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8DA580-A23C-0FE6-C883-426C95D3A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756" y="52962"/>
            <a:ext cx="2430637" cy="1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74EC3332-2C9A-D8C0-988A-F1C5BE39EE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4579" name="Объект 2">
            <a:extLst>
              <a:ext uri="{FF2B5EF4-FFF2-40B4-BE49-F238E27FC236}">
                <a16:creationId xmlns:a16="http://schemas.microsoft.com/office/drawing/2014/main" id="{7742FE16-7451-D94D-FC75-3C9B1581C8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4580" name="Picture 2" descr="Picture background">
            <a:extLst>
              <a:ext uri="{FF2B5EF4-FFF2-40B4-BE49-F238E27FC236}">
                <a16:creationId xmlns:a16="http://schemas.microsoft.com/office/drawing/2014/main" id="{A831CABF-8737-234D-9214-306A21745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AF7D0D9B-75BE-9943-5666-CFE5DD3506C7}"/>
              </a:ext>
            </a:extLst>
          </p:cNvPr>
          <p:cNvSpPr txBox="1"/>
          <p:nvPr/>
        </p:nvSpPr>
        <p:spPr>
          <a:xfrm>
            <a:off x="4727849" y="5157193"/>
            <a:ext cx="2664296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Вернуться к вопросу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 background">
            <a:extLst>
              <a:ext uri="{FF2B5EF4-FFF2-40B4-BE49-F238E27FC236}">
                <a16:creationId xmlns:a16="http://schemas.microsoft.com/office/drawing/2014/main" id="{382E37D8-9B68-9112-D074-5F44F1195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6" y="0"/>
            <a:ext cx="9324975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hlinkClick r:id="rId4" action="ppaction://hlinksldjump"/>
            <a:extLst>
              <a:ext uri="{FF2B5EF4-FFF2-40B4-BE49-F238E27FC236}">
                <a16:creationId xmlns:a16="http://schemas.microsoft.com/office/drawing/2014/main" id="{66B2B385-4AA9-3F60-5906-F0D17E0F9F3A}"/>
              </a:ext>
            </a:extLst>
          </p:cNvPr>
          <p:cNvSpPr txBox="1"/>
          <p:nvPr/>
        </p:nvSpPr>
        <p:spPr>
          <a:xfrm>
            <a:off x="8904289" y="6037263"/>
            <a:ext cx="1512887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Далее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158B0-0377-CD6D-224B-634B9FF7A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70D681-8D4B-EDEE-6524-0B1C1DE46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26" y="2362955"/>
            <a:ext cx="3843196" cy="3843196"/>
          </a:xfrm>
          <a:prstGeom prst="rect">
            <a:avLst/>
          </a:prstGeom>
        </p:spPr>
      </p:pic>
      <p:pic>
        <p:nvPicPr>
          <p:cNvPr id="6" name="Picture 4" descr="Profile for Кошкинский район Самарской области">
            <a:extLst>
              <a:ext uri="{FF2B5EF4-FFF2-40B4-BE49-F238E27FC236}">
                <a16:creationId xmlns:a16="http://schemas.microsoft.com/office/drawing/2014/main" id="{7261AC5A-463E-FA54-C023-48D4AC1F8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73" y="84138"/>
            <a:ext cx="1507639" cy="150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E3C17D93-89D2-4D3C-1275-1165F6516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756" y="52962"/>
            <a:ext cx="2430637" cy="1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666BF29-4BAF-3DCD-6AA0-ABE25A708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571" y="6158621"/>
            <a:ext cx="7320701" cy="75750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Тамерлан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2259ADD-C1BE-5F4B-D0EA-2BE208A082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56" y="2067963"/>
            <a:ext cx="4138188" cy="41381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1A29BF-CA38-1B15-77FE-8E9281B412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421" y="1122630"/>
            <a:ext cx="5241019" cy="3272963"/>
          </a:xfrm>
          <a:prstGeom prst="rect">
            <a:avLst/>
          </a:prstGeom>
        </p:spPr>
      </p:pic>
      <p:sp>
        <p:nvSpPr>
          <p:cNvPr id="13" name="Заголовок 3">
            <a:extLst>
              <a:ext uri="{FF2B5EF4-FFF2-40B4-BE49-F238E27FC236}">
                <a16:creationId xmlns:a16="http://schemas.microsoft.com/office/drawing/2014/main" id="{AF4C3D8B-468B-9115-057F-4E933ADDBB49}"/>
              </a:ext>
            </a:extLst>
          </p:cNvPr>
          <p:cNvSpPr txBox="1">
            <a:spLocks/>
          </p:cNvSpPr>
          <p:nvPr/>
        </p:nvSpPr>
        <p:spPr>
          <a:xfrm>
            <a:off x="9405757" y="6102036"/>
            <a:ext cx="2679866" cy="757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</a:rPr>
              <a:t>Тохтамыш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6A2BB4BE-FAF6-7F1D-72D4-9A06E33F28CC}"/>
              </a:ext>
            </a:extLst>
          </p:cNvPr>
          <p:cNvSpPr txBox="1">
            <a:spLocks/>
          </p:cNvSpPr>
          <p:nvPr/>
        </p:nvSpPr>
        <p:spPr>
          <a:xfrm>
            <a:off x="540190" y="138201"/>
            <a:ext cx="10459770" cy="851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dirty="0">
                <a:solidFill>
                  <a:srgbClr val="002060"/>
                </a:solidFill>
              </a:rPr>
              <a:t>Станция «Лента времени»</a:t>
            </a:r>
            <a:endParaRPr lang="ru-RU" dirty="0"/>
          </a:p>
        </p:txBody>
      </p:sp>
      <p:pic>
        <p:nvPicPr>
          <p:cNvPr id="15" name="Новая запись 11">
            <a:hlinkClick r:id="" action="ppaction://media"/>
            <a:extLst>
              <a:ext uri="{FF2B5EF4-FFF2-40B4-BE49-F238E27FC236}">
                <a16:creationId xmlns:a16="http://schemas.microsoft.com/office/drawing/2014/main" id="{FAEE8934-09D1-2454-0E7F-3A9589300A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10130" y="52608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1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6200"/>
    </mc:Choice>
    <mc:Fallback>
      <p:transition spd="slow" advClick="0" advTm="26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9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2">
            <a:extLst>
              <a:ext uri="{FF2B5EF4-FFF2-40B4-BE49-F238E27FC236}">
                <a16:creationId xmlns:a16="http://schemas.microsoft.com/office/drawing/2014/main" id="{994AAF02-8554-A591-18F0-5A2DCD1F7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979" y="1425690"/>
            <a:ext cx="823105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Когда была основана военная слобода в с. Кошки?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F250AEAF-6677-8234-4A24-370B6D67E6CB}"/>
              </a:ext>
            </a:extLst>
          </p:cNvPr>
          <p:cNvSpPr txBox="1"/>
          <p:nvPr/>
        </p:nvSpPr>
        <p:spPr>
          <a:xfrm>
            <a:off x="6019442" y="3390962"/>
            <a:ext cx="280831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1737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27DA5677-3377-2A44-12FB-2A18455299FC}"/>
              </a:ext>
            </a:extLst>
          </p:cNvPr>
          <p:cNvSpPr txBox="1"/>
          <p:nvPr/>
        </p:nvSpPr>
        <p:spPr>
          <a:xfrm>
            <a:off x="2423617" y="3390823"/>
            <a:ext cx="280828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1917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hlinkClick r:id="rId4" action="ppaction://hlinksldjump"/>
            <a:extLst>
              <a:ext uri="{FF2B5EF4-FFF2-40B4-BE49-F238E27FC236}">
                <a16:creationId xmlns:a16="http://schemas.microsoft.com/office/drawing/2014/main" id="{F26E7A61-9527-245B-D95D-AC77EE606B56}"/>
              </a:ext>
            </a:extLst>
          </p:cNvPr>
          <p:cNvSpPr txBox="1"/>
          <p:nvPr/>
        </p:nvSpPr>
        <p:spPr>
          <a:xfrm>
            <a:off x="6012572" y="4676522"/>
            <a:ext cx="280828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1242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hlinkClick r:id="rId4" action="ppaction://hlinksldjump"/>
            <a:extLst>
              <a:ext uri="{FF2B5EF4-FFF2-40B4-BE49-F238E27FC236}">
                <a16:creationId xmlns:a16="http://schemas.microsoft.com/office/drawing/2014/main" id="{87A35EB9-4CA6-2F15-4C09-9EF4B26223CC}"/>
              </a:ext>
            </a:extLst>
          </p:cNvPr>
          <p:cNvSpPr txBox="1"/>
          <p:nvPr/>
        </p:nvSpPr>
        <p:spPr>
          <a:xfrm>
            <a:off x="2423618" y="4678848"/>
            <a:ext cx="280828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1928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Profile for Кошкинский район Самарской области">
            <a:extLst>
              <a:ext uri="{FF2B5EF4-FFF2-40B4-BE49-F238E27FC236}">
                <a16:creationId xmlns:a16="http://schemas.microsoft.com/office/drawing/2014/main" id="{D84657F7-8149-FDAB-6991-F808A5DB9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53" y="128823"/>
            <a:ext cx="1507639" cy="150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CF9F31-1337-E2D9-979E-014966174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010" y="-5931"/>
            <a:ext cx="2430637" cy="1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0D1F8AF9-CD19-9F4E-30FE-704E464B3B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9699" name="Объект 2">
            <a:extLst>
              <a:ext uri="{FF2B5EF4-FFF2-40B4-BE49-F238E27FC236}">
                <a16:creationId xmlns:a16="http://schemas.microsoft.com/office/drawing/2014/main" id="{2549CD8B-2702-38AE-BC17-F95DFB3F6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9700" name="Picture 2" descr="Picture background">
            <a:extLst>
              <a:ext uri="{FF2B5EF4-FFF2-40B4-BE49-F238E27FC236}">
                <a16:creationId xmlns:a16="http://schemas.microsoft.com/office/drawing/2014/main" id="{542D5002-F43F-02A9-D63F-C1896BD9F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1A7CBE26-B8B4-F80F-224D-0127FBEFD311}"/>
              </a:ext>
            </a:extLst>
          </p:cNvPr>
          <p:cNvSpPr txBox="1"/>
          <p:nvPr/>
        </p:nvSpPr>
        <p:spPr>
          <a:xfrm>
            <a:off x="4727849" y="5157193"/>
            <a:ext cx="2664296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Вернуться к вопросу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icture background">
            <a:extLst>
              <a:ext uri="{FF2B5EF4-FFF2-40B4-BE49-F238E27FC236}">
                <a16:creationId xmlns:a16="http://schemas.microsoft.com/office/drawing/2014/main" id="{1C83125B-F730-CD26-43AC-86BA71503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6" y="0"/>
            <a:ext cx="9324975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hlinkClick r:id="rId4" action="ppaction://hlinksldjump"/>
            <a:extLst>
              <a:ext uri="{FF2B5EF4-FFF2-40B4-BE49-F238E27FC236}">
                <a16:creationId xmlns:a16="http://schemas.microsoft.com/office/drawing/2014/main" id="{A9642D77-E1FE-C784-C39B-47D44139B060}"/>
              </a:ext>
            </a:extLst>
          </p:cNvPr>
          <p:cNvSpPr txBox="1"/>
          <p:nvPr/>
        </p:nvSpPr>
        <p:spPr>
          <a:xfrm>
            <a:off x="8904289" y="6037263"/>
            <a:ext cx="1512887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Далее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2">
            <a:extLst>
              <a:ext uri="{FF2B5EF4-FFF2-40B4-BE49-F238E27FC236}">
                <a16:creationId xmlns:a16="http://schemas.microsoft.com/office/drawing/2014/main" id="{D39EA0F6-699A-35B1-7B8D-BAB87920D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1052514"/>
            <a:ext cx="69119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Какой народ НЕ проживал в с. Кошки в </a:t>
            </a:r>
            <a:r>
              <a:rPr lang="en-US" altLang="ru-RU" sz="4000" b="1" i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XVIII </a:t>
            </a:r>
            <a:r>
              <a:rPr lang="ru-RU" altLang="ru-RU" sz="4000" b="1" i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веке?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A28A20B9-18CC-DC37-D7CF-A5A28911D326}"/>
              </a:ext>
            </a:extLst>
          </p:cNvPr>
          <p:cNvSpPr txBox="1"/>
          <p:nvPr/>
        </p:nvSpPr>
        <p:spPr>
          <a:xfrm>
            <a:off x="6010868" y="4869160"/>
            <a:ext cx="280831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русские</a:t>
            </a:r>
          </a:p>
        </p:txBody>
      </p:sp>
      <p:sp>
        <p:nvSpPr>
          <p:cNvPr id="2" name="TextBox 1">
            <a:hlinkClick r:id="rId4" action="ppaction://hlinksldjump"/>
            <a:extLst>
              <a:ext uri="{FF2B5EF4-FFF2-40B4-BE49-F238E27FC236}">
                <a16:creationId xmlns:a16="http://schemas.microsoft.com/office/drawing/2014/main" id="{2096FACF-66BB-7AD6-7804-97E39009CB94}"/>
              </a:ext>
            </a:extLst>
          </p:cNvPr>
          <p:cNvSpPr txBox="1"/>
          <p:nvPr/>
        </p:nvSpPr>
        <p:spPr>
          <a:xfrm>
            <a:off x="2207594" y="3576787"/>
            <a:ext cx="2808287" cy="7080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эвенки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1DFB6AE9-0F5C-F653-022C-06EF8C6BA57A}"/>
              </a:ext>
            </a:extLst>
          </p:cNvPr>
          <p:cNvSpPr txBox="1"/>
          <p:nvPr/>
        </p:nvSpPr>
        <p:spPr>
          <a:xfrm>
            <a:off x="6096000" y="3576856"/>
            <a:ext cx="280831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калмыки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6A71F39C-250B-264A-6FF4-78A0B42D77BF}"/>
              </a:ext>
            </a:extLst>
          </p:cNvPr>
          <p:cNvSpPr txBox="1"/>
          <p:nvPr/>
        </p:nvSpPr>
        <p:spPr>
          <a:xfrm>
            <a:off x="2207568" y="4886519"/>
            <a:ext cx="280831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чуваши</a:t>
            </a:r>
          </a:p>
        </p:txBody>
      </p:sp>
      <p:pic>
        <p:nvPicPr>
          <p:cNvPr id="3" name="Picture 4" descr="Profile for Кошкинский район Самарской области">
            <a:extLst>
              <a:ext uri="{FF2B5EF4-FFF2-40B4-BE49-F238E27FC236}">
                <a16:creationId xmlns:a16="http://schemas.microsoft.com/office/drawing/2014/main" id="{9C292C34-B784-DDE1-79D0-B7EB5261D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6" y="52962"/>
            <a:ext cx="1507639" cy="150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42577F-0B48-F5D3-5C23-91E5DBFE9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756" y="52962"/>
            <a:ext cx="2430637" cy="1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icture background">
            <a:extLst>
              <a:ext uri="{FF2B5EF4-FFF2-40B4-BE49-F238E27FC236}">
                <a16:creationId xmlns:a16="http://schemas.microsoft.com/office/drawing/2014/main" id="{CF1E2D42-AD2C-8187-FCA9-4B61B1974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6" y="0"/>
            <a:ext cx="9324975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hlinkClick r:id="rId4" action="ppaction://hlinksldjump"/>
            <a:extLst>
              <a:ext uri="{FF2B5EF4-FFF2-40B4-BE49-F238E27FC236}">
                <a16:creationId xmlns:a16="http://schemas.microsoft.com/office/drawing/2014/main" id="{24E333AE-87C4-C9D3-A171-D20B511548EF}"/>
              </a:ext>
            </a:extLst>
          </p:cNvPr>
          <p:cNvSpPr txBox="1"/>
          <p:nvPr/>
        </p:nvSpPr>
        <p:spPr>
          <a:xfrm>
            <a:off x="8904289" y="6037263"/>
            <a:ext cx="1512887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Далее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>
            <a:extLst>
              <a:ext uri="{FF2B5EF4-FFF2-40B4-BE49-F238E27FC236}">
                <a16:creationId xmlns:a16="http://schemas.microsoft.com/office/drawing/2014/main" id="{12636062-FFE2-1E57-1200-1145947A3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1987" name="Объект 2">
            <a:extLst>
              <a:ext uri="{FF2B5EF4-FFF2-40B4-BE49-F238E27FC236}">
                <a16:creationId xmlns:a16="http://schemas.microsoft.com/office/drawing/2014/main" id="{F5F258B5-4CC4-2773-8302-8173813A77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1988" name="Picture 2" descr="Picture background">
            <a:hlinkClick r:id="rId2" action="ppaction://hlinksldjump"/>
            <a:extLst>
              <a:ext uri="{FF2B5EF4-FFF2-40B4-BE49-F238E27FC236}">
                <a16:creationId xmlns:a16="http://schemas.microsoft.com/office/drawing/2014/main" id="{5012E0EE-8325-82F7-D880-7D3E9419E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hlinkClick r:id="rId2" action="ppaction://hlinksldjump"/>
            <a:extLst>
              <a:ext uri="{FF2B5EF4-FFF2-40B4-BE49-F238E27FC236}">
                <a16:creationId xmlns:a16="http://schemas.microsoft.com/office/drawing/2014/main" id="{1A15B9E0-3564-C153-55DA-DB53C39FC7D1}"/>
              </a:ext>
            </a:extLst>
          </p:cNvPr>
          <p:cNvSpPr txBox="1"/>
          <p:nvPr/>
        </p:nvSpPr>
        <p:spPr>
          <a:xfrm>
            <a:off x="4727849" y="5157193"/>
            <a:ext cx="2664296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Вернуться к вопросу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6C329BFF-9256-A923-7C79-D478D73CDC6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zh-CN">
                <a:solidFill>
                  <a:srgbClr val="008000"/>
                </a:solidFill>
              </a:rPr>
              <a:t>Семь чудес </a:t>
            </a:r>
            <a:br>
              <a:rPr lang="ru-RU" altLang="zh-CN">
                <a:solidFill>
                  <a:srgbClr val="008000"/>
                </a:solidFill>
              </a:rPr>
            </a:br>
            <a:r>
              <a:rPr lang="ru-RU" altLang="zh-CN">
                <a:solidFill>
                  <a:srgbClr val="008000"/>
                </a:solidFill>
              </a:rPr>
              <a:t>Кошкинского района</a:t>
            </a:r>
            <a:endParaRPr lang="zh-CN" altLang="en-US">
              <a:solidFill>
                <a:srgbClr val="008000"/>
              </a:solidFill>
            </a:endParaRPr>
          </a:p>
        </p:txBody>
      </p:sp>
      <p:sp>
        <p:nvSpPr>
          <p:cNvPr id="55299" name="Прямоугольник 2">
            <a:extLst>
              <a:ext uri="{FF2B5EF4-FFF2-40B4-BE49-F238E27FC236}">
                <a16:creationId xmlns:a16="http://schemas.microsoft.com/office/drawing/2014/main" id="{F7048E97-C301-67BD-1A34-3EC57C54B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763" y="-26988"/>
            <a:ext cx="9155112" cy="685482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55300" name="Picture 4" descr="Profile for Кошкинский район Самарской области">
            <a:extLst>
              <a:ext uri="{FF2B5EF4-FFF2-40B4-BE49-F238E27FC236}">
                <a16:creationId xmlns:a16="http://schemas.microsoft.com/office/drawing/2014/main" id="{EB07FE22-4D4C-4F34-9B00-B052778F7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42863"/>
            <a:ext cx="3213101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DB670F0-5366-5A6A-DE6B-EF3D2C50E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1" y="3255964"/>
            <a:ext cx="9070975" cy="26939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Cambria Math" panose="02040503050406030204" pitchFamily="18" charset="0"/>
              </a:rPr>
              <a:t>Вы верно ответили на большинство вопросов и по результатам прохождения станции получаете первую букву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0" dirty="0">
                <a:solidFill>
                  <a:srgbClr val="002060"/>
                </a:solidFill>
                <a:latin typeface="Cambria Math" panose="02040503050406030204" pitchFamily="18" charset="0"/>
              </a:rPr>
              <a:t>Р </a:t>
            </a:r>
          </a:p>
        </p:txBody>
      </p:sp>
      <p:pic>
        <p:nvPicPr>
          <p:cNvPr id="55302" name="Рисунок 5">
            <a:extLst>
              <a:ext uri="{FF2B5EF4-FFF2-40B4-BE49-F238E27FC236}">
                <a16:creationId xmlns:a16="http://schemas.microsoft.com/office/drawing/2014/main" id="{E424E365-BB7E-4808-6C67-3E22EAB58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564"/>
            <a:ext cx="4427538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6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BD4DC-6AA0-AE57-6DF3-FBE847A26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rofile for Кошкинский район Самарской области">
            <a:extLst>
              <a:ext uri="{FF2B5EF4-FFF2-40B4-BE49-F238E27FC236}">
                <a16:creationId xmlns:a16="http://schemas.microsoft.com/office/drawing/2014/main" id="{5F70DA34-1772-3A62-522F-1C0F23110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73" y="84138"/>
            <a:ext cx="1507639" cy="150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63A326BC-C498-11F9-9626-DD33E5DD7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756" y="52962"/>
            <a:ext cx="2430637" cy="1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4DCA3C-9244-9AF1-A063-2BB66D2A0D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46" y="1591776"/>
            <a:ext cx="2998301" cy="3933771"/>
          </a:xfrm>
          <a:prstGeom prst="rect">
            <a:avLst/>
          </a:prstGeom>
        </p:spPr>
      </p:pic>
      <p:pic>
        <p:nvPicPr>
          <p:cNvPr id="1028" name="Picture 4" descr="Вымирающие языки России. Калмыцкий язык – МРГ-Онлайн">
            <a:extLst>
              <a:ext uri="{FF2B5EF4-FFF2-40B4-BE49-F238E27FC236}">
                <a16:creationId xmlns:a16="http://schemas.microsoft.com/office/drawing/2014/main" id="{DD7B88B0-9AE8-FCA1-9464-60DBEAAEA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832" y="1591776"/>
            <a:ext cx="5987573" cy="393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8476244-8D53-6ECD-93FD-310045409F74}"/>
              </a:ext>
            </a:extLst>
          </p:cNvPr>
          <p:cNvSpPr txBox="1">
            <a:spLocks/>
          </p:cNvSpPr>
          <p:nvPr/>
        </p:nvSpPr>
        <p:spPr>
          <a:xfrm>
            <a:off x="540190" y="138201"/>
            <a:ext cx="10459770" cy="851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dirty="0">
                <a:solidFill>
                  <a:srgbClr val="002060"/>
                </a:solidFill>
              </a:rPr>
              <a:t>Станция «Лента времени»</a:t>
            </a:r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C0F60C4-3B0B-B29B-289C-0FFB88DF8153}"/>
              </a:ext>
            </a:extLst>
          </p:cNvPr>
          <p:cNvSpPr txBox="1">
            <a:spLocks/>
          </p:cNvSpPr>
          <p:nvPr/>
        </p:nvSpPr>
        <p:spPr>
          <a:xfrm>
            <a:off x="465403" y="5701569"/>
            <a:ext cx="4172139" cy="851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dirty="0">
                <a:solidFill>
                  <a:srgbClr val="002060"/>
                </a:solidFill>
              </a:rPr>
              <a:t>Татищев</a:t>
            </a:r>
          </a:p>
          <a:p>
            <a:pPr algn="ctr"/>
            <a:r>
              <a:rPr lang="ru-RU" altLang="ru-RU" dirty="0">
                <a:solidFill>
                  <a:srgbClr val="002060"/>
                </a:solidFill>
              </a:rPr>
              <a:t> Василий Никитич</a:t>
            </a:r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D84BBB0-1682-18D9-675C-F4B26EE6EB22}"/>
              </a:ext>
            </a:extLst>
          </p:cNvPr>
          <p:cNvSpPr txBox="1">
            <a:spLocks/>
          </p:cNvSpPr>
          <p:nvPr/>
        </p:nvSpPr>
        <p:spPr>
          <a:xfrm>
            <a:off x="6031775" y="5701569"/>
            <a:ext cx="4172139" cy="851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dirty="0">
                <a:solidFill>
                  <a:srgbClr val="002060"/>
                </a:solidFill>
              </a:rPr>
              <a:t>Калмыцкая конница</a:t>
            </a:r>
            <a:endParaRPr lang="ru-RU" dirty="0"/>
          </a:p>
        </p:txBody>
      </p:sp>
      <p:pic>
        <p:nvPicPr>
          <p:cNvPr id="12" name="Новая запись 12">
            <a:hlinkClick r:id="" action="ppaction://media"/>
            <a:extLst>
              <a:ext uri="{FF2B5EF4-FFF2-40B4-BE49-F238E27FC236}">
                <a16:creationId xmlns:a16="http://schemas.microsoft.com/office/drawing/2014/main" id="{8340C2CF-80BC-182C-407A-32C9B1050E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85854" y="5762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68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1000"/>
    </mc:Choice>
    <mc:Fallback>
      <p:transition spd="slow" advClick="0" advTm="3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9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C170B-1F45-89BE-465C-83E84A482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rofile for Кошкинский район Самарской области">
            <a:extLst>
              <a:ext uri="{FF2B5EF4-FFF2-40B4-BE49-F238E27FC236}">
                <a16:creationId xmlns:a16="http://schemas.microsoft.com/office/drawing/2014/main" id="{2D36E338-74DC-BD33-4012-04609AF42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73" y="84138"/>
            <a:ext cx="1507639" cy="150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8F3D877C-EB9E-6064-5425-4BB557EA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756" y="52962"/>
            <a:ext cx="2430637" cy="1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8EC32-A086-C706-D021-8D871EF9C4E0}"/>
              </a:ext>
            </a:extLst>
          </p:cNvPr>
          <p:cNvSpPr txBox="1">
            <a:spLocks/>
          </p:cNvSpPr>
          <p:nvPr/>
        </p:nvSpPr>
        <p:spPr>
          <a:xfrm>
            <a:off x="540190" y="138201"/>
            <a:ext cx="10459770" cy="851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dirty="0">
                <a:solidFill>
                  <a:srgbClr val="002060"/>
                </a:solidFill>
              </a:rPr>
              <a:t>Станция «Лента времени»</a:t>
            </a:r>
            <a:endParaRPr lang="ru-RU" dirty="0"/>
          </a:p>
        </p:txBody>
      </p:sp>
      <p:pic>
        <p:nvPicPr>
          <p:cNvPr id="2050" name="Picture 2" descr="Церковь Рождества Христова, православный храм, Первомайская ул., 58Б, село  Кузьминские Отвержки — Яндекс Карты">
            <a:extLst>
              <a:ext uri="{FF2B5EF4-FFF2-40B4-BE49-F238E27FC236}">
                <a16:creationId xmlns:a16="http://schemas.microsoft.com/office/drawing/2014/main" id="{35855123-4264-4E00-270F-28522FA2B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43" y="2255350"/>
            <a:ext cx="2320846" cy="393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Храм Рождества Христова в селе Кошки Самарской области: seleste_rusa —  LiveJournal">
            <a:extLst>
              <a:ext uri="{FF2B5EF4-FFF2-40B4-BE49-F238E27FC236}">
                <a16:creationId xmlns:a16="http://schemas.microsoft.com/office/drawing/2014/main" id="{8A748F4E-9BB5-558B-6CC8-DABBCD2BB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1"/>
          <a:stretch>
            <a:fillRect/>
          </a:stretch>
        </p:blipFill>
        <p:spPr bwMode="auto">
          <a:xfrm>
            <a:off x="4315414" y="1683945"/>
            <a:ext cx="3098039" cy="44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Храм в честь Покрова Пресвятой Богородицы, село Орловка | Официальный  приходской сайт">
            <a:extLst>
              <a:ext uri="{FF2B5EF4-FFF2-40B4-BE49-F238E27FC236}">
                <a16:creationId xmlns:a16="http://schemas.microsoft.com/office/drawing/2014/main" id="{089A977C-D25B-7574-2382-DE6273261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978" y="2178491"/>
            <a:ext cx="2657947" cy="398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Новая запись 13">
            <a:hlinkClick r:id="" action="ppaction://media"/>
            <a:extLst>
              <a:ext uri="{FF2B5EF4-FFF2-40B4-BE49-F238E27FC236}">
                <a16:creationId xmlns:a16="http://schemas.microsoft.com/office/drawing/2014/main" id="{6003916A-2CF6-7787-C195-E8B423FA5D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73513" y="61889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8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420"/>
    </mc:Choice>
    <mc:Fallback>
      <p:transition spd="slow" advClick="0" advTm="20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E853C-BF5D-CE3E-328A-E6207DAC1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rofile for Кошкинский район Самарской области">
            <a:extLst>
              <a:ext uri="{FF2B5EF4-FFF2-40B4-BE49-F238E27FC236}">
                <a16:creationId xmlns:a16="http://schemas.microsoft.com/office/drawing/2014/main" id="{3DC58D03-0879-17EB-6FBF-F44124F00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73" y="84138"/>
            <a:ext cx="1507639" cy="150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8163218A-574D-BBCF-F69C-6C3FEB24D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756" y="52962"/>
            <a:ext cx="2430637" cy="1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1A77E-2421-E77F-F9EF-45CE7171FFB4}"/>
              </a:ext>
            </a:extLst>
          </p:cNvPr>
          <p:cNvSpPr txBox="1">
            <a:spLocks/>
          </p:cNvSpPr>
          <p:nvPr/>
        </p:nvSpPr>
        <p:spPr>
          <a:xfrm>
            <a:off x="540190" y="138201"/>
            <a:ext cx="10459770" cy="851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dirty="0">
                <a:solidFill>
                  <a:srgbClr val="002060"/>
                </a:solidFill>
              </a:rPr>
              <a:t>Станция «Лента времени»</a:t>
            </a:r>
            <a:endParaRPr lang="ru-RU" dirty="0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5D93DF37-1803-2A9C-2973-F5B4ED721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045" y="1202720"/>
            <a:ext cx="7290225" cy="504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Новая запись 14">
            <a:hlinkClick r:id="" action="ppaction://media"/>
            <a:extLst>
              <a:ext uri="{FF2B5EF4-FFF2-40B4-BE49-F238E27FC236}">
                <a16:creationId xmlns:a16="http://schemas.microsoft.com/office/drawing/2014/main" id="{FF98F8D9-92BC-BDA3-1667-7399186C4C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21074" y="52064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4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3520"/>
    </mc:Choice>
    <mc:Fallback>
      <p:transition spd="slow" advClick="0" advTm="23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AE083-96E4-3B35-EAEC-BD8532766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rofile for Кошкинский район Самарской области">
            <a:extLst>
              <a:ext uri="{FF2B5EF4-FFF2-40B4-BE49-F238E27FC236}">
                <a16:creationId xmlns:a16="http://schemas.microsoft.com/office/drawing/2014/main" id="{CF4D9351-1008-7CA4-ABA4-5F222786D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73" y="84138"/>
            <a:ext cx="1507639" cy="150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D2151327-0CC3-303A-42E6-2BCD6451E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756" y="52962"/>
            <a:ext cx="2430637" cy="1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CF797-5C73-A2E6-8391-A73971383C57}"/>
              </a:ext>
            </a:extLst>
          </p:cNvPr>
          <p:cNvSpPr txBox="1">
            <a:spLocks/>
          </p:cNvSpPr>
          <p:nvPr/>
        </p:nvSpPr>
        <p:spPr>
          <a:xfrm>
            <a:off x="540190" y="138201"/>
            <a:ext cx="10459770" cy="851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dirty="0">
                <a:solidFill>
                  <a:srgbClr val="002060"/>
                </a:solidFill>
              </a:rPr>
              <a:t>Станция «Лента времени»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0F6FEB-382F-14D0-D326-547FFA0EBE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3935"/>
            <a:ext cx="12192000" cy="4064000"/>
          </a:xfrm>
          <a:prstGeom prst="rect">
            <a:avLst/>
          </a:prstGeom>
        </p:spPr>
      </p:pic>
      <p:pic>
        <p:nvPicPr>
          <p:cNvPr id="5" name="Новая запись 15">
            <a:hlinkClick r:id="" action="ppaction://media"/>
            <a:extLst>
              <a:ext uri="{FF2B5EF4-FFF2-40B4-BE49-F238E27FC236}">
                <a16:creationId xmlns:a16="http://schemas.microsoft.com/office/drawing/2014/main" id="{64BFE388-9547-0FE0-4207-211E0293CA5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6030.666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69378" y="59579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1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520"/>
    </mc:Choice>
    <mc:Fallback xmlns="">
      <p:transition spd="slow" advClick="0" advTm="13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0CD52-BB6C-8BD5-19E5-E5CBD57AD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rofile for Кошкинский район Самарской области">
            <a:extLst>
              <a:ext uri="{FF2B5EF4-FFF2-40B4-BE49-F238E27FC236}">
                <a16:creationId xmlns:a16="http://schemas.microsoft.com/office/drawing/2014/main" id="{5AFFE69D-E8B7-4329-AA24-0713EBE61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6" y="52962"/>
            <a:ext cx="1507639" cy="150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F8DA1B5A-6EF9-8BB2-5304-CE48B3190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756" y="52962"/>
            <a:ext cx="2430637" cy="1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2F84D2F-CBF0-754C-AB70-7CC39C421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462" y="365125"/>
            <a:ext cx="7320701" cy="7575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Новая запись 15">
            <a:hlinkClick r:id="" action="ppaction://media"/>
            <a:extLst>
              <a:ext uri="{FF2B5EF4-FFF2-40B4-BE49-F238E27FC236}">
                <a16:creationId xmlns:a16="http://schemas.microsoft.com/office/drawing/2014/main" id="{9D720845-E64E-2650-6042-AE32078E09D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532" end="0.666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69378" y="5957935"/>
            <a:ext cx="609600" cy="609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2453F0-AC9F-FD8C-8224-A6602948F6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65" y="1041148"/>
            <a:ext cx="7585838" cy="458558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8E6BE0-D3E0-80DA-34EE-36C9AED5BB08}"/>
              </a:ext>
            </a:extLst>
          </p:cNvPr>
          <p:cNvSpPr txBox="1">
            <a:spLocks/>
          </p:cNvSpPr>
          <p:nvPr/>
        </p:nvSpPr>
        <p:spPr>
          <a:xfrm>
            <a:off x="540190" y="138201"/>
            <a:ext cx="10459770" cy="851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dirty="0">
                <a:solidFill>
                  <a:srgbClr val="002060"/>
                </a:solidFill>
              </a:rPr>
              <a:t>Станция «Лента времени»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4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350"/>
    </mc:Choice>
    <mc:Fallback>
      <p:transition spd="slow" advClick="0" advTm="14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2">
            <a:extLst>
              <a:ext uri="{FF2B5EF4-FFF2-40B4-BE49-F238E27FC236}">
                <a16:creationId xmlns:a16="http://schemas.microsoft.com/office/drawing/2014/main" id="{0567E811-F6A4-DEC0-26E1-231724501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616" y="1560601"/>
            <a:ext cx="986589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>
              <a:buFontTx/>
              <a:buNone/>
            </a:pPr>
            <a:r>
              <a:rPr lang="ru-RU" altLang="ru-RU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Назовите имя полководца, сражавшегося против хана Тохтамыша в битве на реке Кондурча.</a:t>
            </a:r>
            <a:endParaRPr lang="ru-RU" altLang="ru-RU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50C5E513-E192-3EC8-FA67-BA2997042F80}"/>
              </a:ext>
            </a:extLst>
          </p:cNvPr>
          <p:cNvSpPr txBox="1"/>
          <p:nvPr/>
        </p:nvSpPr>
        <p:spPr>
          <a:xfrm>
            <a:off x="2423592" y="3501008"/>
            <a:ext cx="280831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Тамерлан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359FE005-8D43-FD4A-09FD-DE5F12F1D9C4}"/>
              </a:ext>
            </a:extLst>
          </p:cNvPr>
          <p:cNvSpPr txBox="1"/>
          <p:nvPr/>
        </p:nvSpPr>
        <p:spPr>
          <a:xfrm>
            <a:off x="6024564" y="3500439"/>
            <a:ext cx="2808287" cy="7080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Наполеон</a:t>
            </a:r>
          </a:p>
        </p:txBody>
      </p:sp>
      <p:sp>
        <p:nvSpPr>
          <p:cNvPr id="2" name="TextBox 1">
            <a:hlinkClick r:id="rId4" action="ppaction://hlinksldjump"/>
            <a:extLst>
              <a:ext uri="{FF2B5EF4-FFF2-40B4-BE49-F238E27FC236}">
                <a16:creationId xmlns:a16="http://schemas.microsoft.com/office/drawing/2014/main" id="{5DB0DB24-BFBD-D0BF-145B-FC61CC17D3BC}"/>
              </a:ext>
            </a:extLst>
          </p:cNvPr>
          <p:cNvSpPr txBox="1"/>
          <p:nvPr/>
        </p:nvSpPr>
        <p:spPr>
          <a:xfrm>
            <a:off x="6024564" y="4509120"/>
            <a:ext cx="2808287" cy="7080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Батый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747788D7-98AC-E644-491E-327A0AB7CB73}"/>
              </a:ext>
            </a:extLst>
          </p:cNvPr>
          <p:cNvSpPr txBox="1"/>
          <p:nvPr/>
        </p:nvSpPr>
        <p:spPr>
          <a:xfrm>
            <a:off x="2351585" y="4509120"/>
            <a:ext cx="2808287" cy="7080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Чингизхан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Profile for Кошкинский район Самарской области">
            <a:extLst>
              <a:ext uri="{FF2B5EF4-FFF2-40B4-BE49-F238E27FC236}">
                <a16:creationId xmlns:a16="http://schemas.microsoft.com/office/drawing/2014/main" id="{318A3A04-4AD6-9A91-D05A-9B8894B41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6" y="52962"/>
            <a:ext cx="1507639" cy="150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38B296-8A99-A486-B903-43F0E1F2B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756" y="52962"/>
            <a:ext cx="2430637" cy="1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0F761D66-9F14-6CFB-53B0-557F07090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6" y="0"/>
            <a:ext cx="9324975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hlinkClick r:id="rId4" action="ppaction://hlinksldjump"/>
            <a:extLst>
              <a:ext uri="{FF2B5EF4-FFF2-40B4-BE49-F238E27FC236}">
                <a16:creationId xmlns:a16="http://schemas.microsoft.com/office/drawing/2014/main" id="{8DE7EE9A-F03E-DF3E-B720-0288F982C861}"/>
              </a:ext>
            </a:extLst>
          </p:cNvPr>
          <p:cNvSpPr txBox="1"/>
          <p:nvPr/>
        </p:nvSpPr>
        <p:spPr>
          <a:xfrm>
            <a:off x="8904289" y="6037263"/>
            <a:ext cx="1512887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Далее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194</Words>
  <Application>Microsoft Office PowerPoint</Application>
  <PresentationFormat>Широкоэкранный</PresentationFormat>
  <Paragraphs>70</Paragraphs>
  <Slides>26</Slides>
  <Notes>13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Palatino Linotype</vt:lpstr>
      <vt:lpstr>Times New Roman</vt:lpstr>
      <vt:lpstr>Тема Office</vt:lpstr>
      <vt:lpstr>Квест «Эхо родной земли» Станция «Лента времени»</vt:lpstr>
      <vt:lpstr>Тамерлан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Семь чудес  Кошкинского района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VR</dc:creator>
  <cp:lastModifiedBy>VR</cp:lastModifiedBy>
  <cp:revision>1</cp:revision>
  <dcterms:created xsi:type="dcterms:W3CDTF">2025-06-10T09:24:54Z</dcterms:created>
  <dcterms:modified xsi:type="dcterms:W3CDTF">2025-06-10T10:30:19Z</dcterms:modified>
</cp:coreProperties>
</file>