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9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B8B2A-3A16-8A6E-5D54-306ADB7A2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1BB1A6-8580-3501-5A81-4C17395D9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9E04CD-8A03-AFCB-1616-E32C2ED5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5BB9-B3B5-42DD-9103-F3F6660EAA5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2F85BA-8FED-5FA1-AFC4-B2BAA98E9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03843A-64D2-477A-B464-BF180233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80ED-A89F-4239-A61E-F3C4934C6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3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7B90-8B06-537D-0B15-321A9871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182079-31F3-7522-7791-2EC72CCC8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E9A2D-E12D-87F4-4AB9-1C8BC0A74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5BB9-B3B5-42DD-9103-F3F6660EAA5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A2AEB-6812-869E-53CF-CF632B5E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D06ED1-8114-2CE7-96C6-210D5BA9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80ED-A89F-4239-A61E-F3C4934C6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8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D44D14-D97F-EAB5-9370-8986D3FE5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3E753C-62CE-5E84-D99D-707B8F9B4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1DE799-98C4-CE4A-FA3B-94B763C6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5BB9-B3B5-42DD-9103-F3F6660EAA5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A25560-3B17-2DEF-B861-CB87186C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DA96EF-97BA-4C44-9A3B-9E1F69CC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80ED-A89F-4239-A61E-F3C4934C6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8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F66B0-CC93-3008-F39E-0D3BEDC0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5ED560-5AAF-243D-1554-988D7BC8B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E5BD1-1C5F-188C-3980-ACC0F6EBC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5BB9-B3B5-42DD-9103-F3F6660EAA5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29F599-A7FA-25A8-D902-CA2DDD7E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F82092-F30C-3DE6-E5E4-B9E10C95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80ED-A89F-4239-A61E-F3C4934C6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7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A11B8-900B-F012-F9B0-BE18214E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D17615-EC38-99A7-967A-1DFB52A16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E3F80-B055-7044-5F9F-5FB1359CE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5BB9-B3B5-42DD-9103-F3F6660EAA5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67971-8901-64F3-9D1B-22D0EC0B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09EF26-3961-6C7A-50D3-A6492DAD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80ED-A89F-4239-A61E-F3C4934C6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4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60387-6F79-D95B-26ED-97EE0A0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D233E3-DFA6-377A-FCC2-E1276177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394692-F860-DB36-4671-BBEBD8133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926B12-DA1F-D8BF-8DEC-F0F28A4D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5BB9-B3B5-42DD-9103-F3F6660EAA5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3A5A96-BC39-092F-E47B-A7EEC383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A6EB16-E687-417E-5C2E-F2D1977B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80ED-A89F-4239-A61E-F3C4934C6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90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98364-55BF-D687-9958-49247E83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AA92D9-5413-D092-F955-721580DE4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C39BA6-0449-78F3-D975-BE13537F6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26ABCE-6A09-D1DF-B6ED-B8DB13909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8BD65B-6734-7B00-B30E-CA2EDDB1B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AA96C3-409F-3F75-C998-64B4426E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5BB9-B3B5-42DD-9103-F3F6660EAA5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17604F-6C49-374A-D446-7B56E236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E47F73-7DD1-B75F-48DB-5990BD30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80ED-A89F-4239-A61E-F3C4934C6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2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A7494-BC27-CCE3-4B51-4E291611E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4B7C12-434F-F92E-FB58-D1780917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5BB9-B3B5-42DD-9103-F3F6660EAA5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EDD771-EE6E-764E-AA4C-14E1F830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F48A8F-2D2A-BE59-C61B-A9674980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80ED-A89F-4239-A61E-F3C4934C6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9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A1178D-DD81-2A5E-52BB-EF84BA96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5BB9-B3B5-42DD-9103-F3F6660EAA5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6D2140-8FB9-AD55-3D98-CBCBA0EF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971503-0DB3-3B2F-D17B-33A90FD5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80ED-A89F-4239-A61E-F3C4934C6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1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1DF0A-5705-A1A9-94C2-2F15CF741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0312F-0625-17A9-593F-E9ACC3378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91715-028E-73A0-9894-ABA55D770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B4431E-8804-6B2F-391F-5FBBF337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5BB9-B3B5-42DD-9103-F3F6660EAA5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A3D909-D7A4-5D03-E3AE-DE5F5C54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4AF7F9-771D-7A8C-1F99-1328DE01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80ED-A89F-4239-A61E-F3C4934C6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6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C7D82-057C-E9C1-25E8-107AF3C0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44B6D9-332E-DE8F-345B-F751B9840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77CCF7-6802-999E-240C-A93B03C0E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0D4A9-A345-E0EA-46B6-BACB95F5C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5BB9-B3B5-42DD-9103-F3F6660EAA5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090DBD-8939-C2FA-1611-2C7E6007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E28E72-D349-C9F5-9BA9-C414A8B6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80ED-A89F-4239-A61E-F3C4934C6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9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EBB46-54B8-F4F0-6518-3A948A58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0DE670-A0DF-4D0B-130F-B9B5B4038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7E4E0-A5FD-401F-8C33-C8064A9CA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75BB9-B3B5-42DD-9103-F3F6660EAA5D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351047-9651-DCB3-A579-6A2A1D07B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08533D-8D57-B064-9460-9F8433766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80ED-A89F-4239-A61E-F3C4934C6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4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32AE6-7463-5129-491A-7553C98A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5" y="3297238"/>
            <a:ext cx="12041109" cy="1936342"/>
          </a:xfrm>
        </p:spPr>
        <p:txBody>
          <a:bodyPr>
            <a:normAutofit/>
          </a:bodyPr>
          <a:lstStyle/>
          <a:p>
            <a:r>
              <a:rPr lang="ru-RU" altLang="ru-RU" sz="4400" dirty="0">
                <a:solidFill>
                  <a:srgbClr val="002060"/>
                </a:solidFill>
              </a:rPr>
              <a:t>Квест</a:t>
            </a:r>
            <a:r>
              <a:rPr lang="ru-RU" altLang="ru-RU" sz="5400" dirty="0">
                <a:solidFill>
                  <a:srgbClr val="002060"/>
                </a:solidFill>
              </a:rPr>
              <a:t> </a:t>
            </a:r>
            <a:r>
              <a:rPr lang="ru-RU" altLang="ru-RU" sz="4400" dirty="0">
                <a:solidFill>
                  <a:srgbClr val="002060"/>
                </a:solidFill>
              </a:rPr>
              <a:t>«Эхо родной земли»</a:t>
            </a:r>
            <a:br>
              <a:rPr lang="ru-RU" altLang="ru-RU" sz="4400" dirty="0">
                <a:solidFill>
                  <a:srgbClr val="002060"/>
                </a:solidFill>
              </a:rPr>
            </a:br>
            <a:r>
              <a:rPr lang="ru-RU" altLang="ru-RU" sz="4400" dirty="0">
                <a:solidFill>
                  <a:srgbClr val="002060"/>
                </a:solidFill>
              </a:rPr>
              <a:t>Станция «Мозаика народов Кошкинского района»</a:t>
            </a:r>
            <a:endParaRPr lang="ru-RU" dirty="0"/>
          </a:p>
        </p:txBody>
      </p:sp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EE75D316-2715-EFC9-0CD4-682ABA8AB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3213101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CFD09783-9FDF-592A-F738-0C9F3974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25" y="0"/>
            <a:ext cx="5160475" cy="281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6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A0F7B-7C5B-CD4F-80C7-FD069DA29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AD639046-1B9D-718B-2C1E-2E2BF5181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8B5D5B97-039D-0810-1493-4D5D2F88C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90" y="84138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D6D1CFC-4491-C90F-88E8-1E7A7B83F493}"/>
              </a:ext>
            </a:extLst>
          </p:cNvPr>
          <p:cNvSpPr txBox="1">
            <a:spLocks/>
          </p:cNvSpPr>
          <p:nvPr/>
        </p:nvSpPr>
        <p:spPr>
          <a:xfrm>
            <a:off x="1800808" y="35334"/>
            <a:ext cx="7623110" cy="137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>
                <a:solidFill>
                  <a:srgbClr val="002060"/>
                </a:solidFill>
              </a:rPr>
              <a:t>Задание: прочитай пословицу</a:t>
            </a:r>
            <a:endParaRPr lang="ru-RU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FE347A-3B79-5824-9A3D-2126B3077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08" y="1731347"/>
            <a:ext cx="8049361" cy="486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B1144-0A50-B622-6CD2-586DA1B29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13E992BA-1FAC-E077-A4B1-6541F4337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BAB92167-4310-D18A-14A0-AD86A7A9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90" y="84138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2146EC53-E8CA-E22E-3B47-8D184F8D5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082" y="1976815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002060"/>
                </a:solidFill>
              </a:rPr>
              <a:t>Дружба-дело святое!</a:t>
            </a:r>
          </a:p>
        </p:txBody>
      </p:sp>
    </p:spTree>
    <p:extLst>
      <p:ext uri="{BB962C8B-B14F-4D97-AF65-F5344CB8AC3E}">
        <p14:creationId xmlns:p14="http://schemas.microsoft.com/office/powerpoint/2010/main" val="153592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A7F5E-2A04-5169-A5F7-99E085E49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57A85960-7B17-6939-EA64-07D9E3579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1987473" cy="198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ADF1E8-5BA9-54EB-1371-F949D9966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573" y="31860"/>
            <a:ext cx="2798275" cy="152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5ED5EEA-9E66-E8E0-6FBD-2ABDF31506EC}"/>
              </a:ext>
            </a:extLst>
          </p:cNvPr>
          <p:cNvSpPr txBox="1">
            <a:spLocks/>
          </p:cNvSpPr>
          <p:nvPr/>
        </p:nvSpPr>
        <p:spPr>
          <a:xfrm>
            <a:off x="1756371" y="3829616"/>
            <a:ext cx="7315202" cy="1349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BD665B-77D8-97EE-1959-9AEA66956BFB}"/>
              </a:ext>
            </a:extLst>
          </p:cNvPr>
          <p:cNvSpPr txBox="1"/>
          <p:nvPr/>
        </p:nvSpPr>
        <p:spPr>
          <a:xfrm>
            <a:off x="2091350" y="1930853"/>
            <a:ext cx="7713553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800" dirty="0">
                <a:solidFill>
                  <a:srgbClr val="002060"/>
                </a:solidFill>
                <a:latin typeface="Cambria Math" panose="02040503050406030204" pitchFamily="18" charset="0"/>
              </a:rPr>
              <a:t>По результатам прохождения станции вы получаете вторую букву</a:t>
            </a:r>
          </a:p>
          <a:p>
            <a:pPr algn="ctr" eaLnBrk="1" hangingPunct="1"/>
            <a:r>
              <a:rPr lang="ru-RU" altLang="ru-RU" sz="13500" dirty="0">
                <a:solidFill>
                  <a:srgbClr val="002060"/>
                </a:solidFill>
                <a:latin typeface="Cambria Math" panose="02040503050406030204" pitchFamily="18" charset="0"/>
              </a:rPr>
              <a:t>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1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158B0-0377-CD6D-224B-634B9FF7A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7261AC5A-463E-FA54-C023-48D4AC1F8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E3C17D93-89D2-4D3C-1275-1165F6516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56" y="52962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666BF29-4BAF-3DCD-6AA0-ABE25A70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462" y="365125"/>
            <a:ext cx="7320701" cy="7575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https://sun9-10.userapi.com/impg/0M9Q13tN8Ip8qOHrIyRqCv5bLQj_Q_b2fdNS8g/M22FRsV5DAE.jpg?size=1280x960&amp;quality=95&amp;sign=4583baada4778926f2d7c34ca51e1c6b&amp;type=album">
            <a:extLst>
              <a:ext uri="{FF2B5EF4-FFF2-40B4-BE49-F238E27FC236}">
                <a16:creationId xmlns:a16="http://schemas.microsoft.com/office/drawing/2014/main" id="{AD7C34DB-B628-CDAC-2CB3-11C418112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7733"/>
          <a:stretch/>
        </p:blipFill>
        <p:spPr bwMode="auto">
          <a:xfrm>
            <a:off x="1729212" y="652704"/>
            <a:ext cx="7384224" cy="55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Новая запись 3">
            <a:hlinkClick r:id="" action="ppaction://media"/>
            <a:extLst>
              <a:ext uri="{FF2B5EF4-FFF2-40B4-BE49-F238E27FC236}">
                <a16:creationId xmlns:a16="http://schemas.microsoft.com/office/drawing/2014/main" id="{1C95FC96-2054-33F5-7D77-D9AEE8BFDB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962.3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16274" y="28624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1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520"/>
    </mc:Choice>
    <mc:Fallback>
      <p:transition spd="slow" advClick="0" advTm="13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B2A67-79A5-BC11-3DC6-F2CD7C496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40D33F9E-E49A-D0FB-D1AA-CD8FAA365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0B8C05D4-64F3-462D-701C-AB6157C3F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90" y="84138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s://avatars.mds.yandex.net/i?id=834cff99849f6cdb6bda6443aa76e8e9cca6345a0dfb11e6-12925699-images-thumbs&amp;n=13">
            <a:extLst>
              <a:ext uri="{FF2B5EF4-FFF2-40B4-BE49-F238E27FC236}">
                <a16:creationId xmlns:a16="http://schemas.microsoft.com/office/drawing/2014/main" id="{1B691A17-DD18-3092-EC96-B18B7095A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9" r="12537"/>
          <a:stretch/>
        </p:blipFill>
        <p:spPr bwMode="auto">
          <a:xfrm>
            <a:off x="493413" y="1794613"/>
            <a:ext cx="5216921" cy="364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Чуваши">
            <a:extLst>
              <a:ext uri="{FF2B5EF4-FFF2-40B4-BE49-F238E27FC236}">
                <a16:creationId xmlns:a16="http://schemas.microsoft.com/office/drawing/2014/main" id="{EB3D7738-98BE-76A6-DB6E-D832E630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84" y="1822328"/>
            <a:ext cx="5216921" cy="36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38A1B2-56AB-A957-8763-92DB722CBC54}"/>
              </a:ext>
            </a:extLst>
          </p:cNvPr>
          <p:cNvSpPr txBox="1">
            <a:spLocks/>
          </p:cNvSpPr>
          <p:nvPr/>
        </p:nvSpPr>
        <p:spPr>
          <a:xfrm>
            <a:off x="1800808" y="35334"/>
            <a:ext cx="7623110" cy="137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>
                <a:solidFill>
                  <a:srgbClr val="002060"/>
                </a:solidFill>
              </a:rPr>
              <a:t>Мозаика народов Кошкинского района</a:t>
            </a:r>
            <a:endParaRPr lang="ru-RU" sz="3200" b="1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ACE77FA4-0660-98E2-90AF-2DF2806E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1535634-946A-D8BF-625C-C5D4482730E0}"/>
              </a:ext>
            </a:extLst>
          </p:cNvPr>
          <p:cNvSpPr txBox="1">
            <a:spLocks/>
          </p:cNvSpPr>
          <p:nvPr/>
        </p:nvSpPr>
        <p:spPr>
          <a:xfrm>
            <a:off x="493414" y="5004740"/>
            <a:ext cx="5002318" cy="1936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>
                <a:solidFill>
                  <a:srgbClr val="002060"/>
                </a:solidFill>
              </a:rPr>
              <a:t>Русские старообрядцы</a:t>
            </a:r>
            <a:endParaRPr lang="ru-RU" sz="28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F6065E4-9575-D5E1-B4A5-28D677B76BF2}"/>
              </a:ext>
            </a:extLst>
          </p:cNvPr>
          <p:cNvSpPr txBox="1">
            <a:spLocks/>
          </p:cNvSpPr>
          <p:nvPr/>
        </p:nvSpPr>
        <p:spPr>
          <a:xfrm>
            <a:off x="6351482" y="5004740"/>
            <a:ext cx="5002318" cy="1936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>
                <a:solidFill>
                  <a:srgbClr val="002060"/>
                </a:solidFill>
              </a:rPr>
              <a:t>Чуваши</a:t>
            </a:r>
            <a:endParaRPr lang="ru-RU" sz="2800" dirty="0"/>
          </a:p>
        </p:txBody>
      </p:sp>
      <p:pic>
        <p:nvPicPr>
          <p:cNvPr id="13" name="Новая запись 3">
            <a:hlinkClick r:id="" action="ppaction://media"/>
            <a:extLst>
              <a:ext uri="{FF2B5EF4-FFF2-40B4-BE49-F238E27FC236}">
                <a16:creationId xmlns:a16="http://schemas.microsoft.com/office/drawing/2014/main" id="{E6BB846A-6360-097B-0FDD-3C054577199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14" end="348.3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0730" y="56681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7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630"/>
    </mc:Choice>
    <mc:Fallback>
      <p:transition spd="slow" advClick="0" advTm="21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DCE9E-6559-7FF9-B3BA-103EDBF4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ECFCE62C-E665-5CA7-20D4-9E24DFC66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CD6A3A0A-9A6F-4005-A35C-07033AB9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90" y="84138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6C9AF9B-0F15-5863-46CA-AB5E05A00C87}"/>
              </a:ext>
            </a:extLst>
          </p:cNvPr>
          <p:cNvSpPr txBox="1">
            <a:spLocks/>
          </p:cNvSpPr>
          <p:nvPr/>
        </p:nvSpPr>
        <p:spPr>
          <a:xfrm>
            <a:off x="1800808" y="35334"/>
            <a:ext cx="7623110" cy="137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>
                <a:solidFill>
                  <a:srgbClr val="002060"/>
                </a:solidFill>
              </a:rPr>
              <a:t>Мозаика народов Кошкинского района</a:t>
            </a:r>
            <a:endParaRPr lang="ru-RU" sz="3200" b="1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3128BAC3-0042-9548-A671-46ECA650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307FA82-BB73-C82E-A3F5-5EBCA7999D1C}"/>
              </a:ext>
            </a:extLst>
          </p:cNvPr>
          <p:cNvSpPr txBox="1">
            <a:spLocks/>
          </p:cNvSpPr>
          <p:nvPr/>
        </p:nvSpPr>
        <p:spPr>
          <a:xfrm>
            <a:off x="3594841" y="5266223"/>
            <a:ext cx="5002318" cy="1936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>
                <a:solidFill>
                  <a:srgbClr val="002060"/>
                </a:solidFill>
              </a:rPr>
              <a:t>Мордва</a:t>
            </a:r>
            <a:endParaRPr lang="ru-RU" sz="2800" dirty="0"/>
          </a:p>
        </p:txBody>
      </p:sp>
      <p:pic>
        <p:nvPicPr>
          <p:cNvPr id="2050" name="Picture 2" descr="Мордва 🌟: кто это такие, история и происхождение народа, культура,  традиции и обычаи нации">
            <a:extLst>
              <a:ext uri="{FF2B5EF4-FFF2-40B4-BE49-F238E27FC236}">
                <a16:creationId xmlns:a16="http://schemas.microsoft.com/office/drawing/2014/main" id="{8ED6B265-E32B-D3B1-E3AF-AA9C7EF9E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1591037"/>
            <a:ext cx="6597619" cy="436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втаев А.В. Традиционные поселения и жилище мордвы Уральского края в XVIII  – начале XX вв. | Сайт Юрия Сухарева">
            <a:extLst>
              <a:ext uri="{FF2B5EF4-FFF2-40B4-BE49-F238E27FC236}">
                <a16:creationId xmlns:a16="http://schemas.microsoft.com/office/drawing/2014/main" id="{35CE6181-E0D6-9257-0866-AE906E5E7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33" y="1591037"/>
            <a:ext cx="4912915" cy="21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ордва">
            <a:extLst>
              <a:ext uri="{FF2B5EF4-FFF2-40B4-BE49-F238E27FC236}">
                <a16:creationId xmlns:a16="http://schemas.microsoft.com/office/drawing/2014/main" id="{F6C3FA2A-C007-57F9-F2BF-1371D25BF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55" y="3933840"/>
            <a:ext cx="4871872" cy="209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Новая запись 5">
            <a:hlinkClick r:id="" action="ppaction://media"/>
            <a:extLst>
              <a:ext uri="{FF2B5EF4-FFF2-40B4-BE49-F238E27FC236}">
                <a16:creationId xmlns:a16="http://schemas.microsoft.com/office/drawing/2014/main" id="{CAB299EE-A890-645E-7B4A-39BDBEF401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24412" y="6236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7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90"/>
    </mc:Choice>
    <mc:Fallback>
      <p:transition spd="slow" advClick="0" advTm="22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7C25B-098C-3601-7013-8FF1CEBD9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D2E033C5-4C1A-AC41-EEEE-1450CEE07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E6629A68-4E4B-9352-9E71-87EEA564D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90" y="84138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C9BC02B-2C4A-296E-9D5B-E7742717D53A}"/>
              </a:ext>
            </a:extLst>
          </p:cNvPr>
          <p:cNvSpPr txBox="1">
            <a:spLocks/>
          </p:cNvSpPr>
          <p:nvPr/>
        </p:nvSpPr>
        <p:spPr>
          <a:xfrm>
            <a:off x="1800808" y="35334"/>
            <a:ext cx="7623110" cy="137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>
                <a:solidFill>
                  <a:srgbClr val="002060"/>
                </a:solidFill>
              </a:rPr>
              <a:t>Мозаика народов Кошкинского района</a:t>
            </a:r>
            <a:endParaRPr lang="ru-RU" sz="3200" b="1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D2F5802-C2C7-77C8-AAC5-53BA7B6A7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Татарские фамилии | Татары">
            <a:extLst>
              <a:ext uri="{FF2B5EF4-FFF2-40B4-BE49-F238E27FC236}">
                <a16:creationId xmlns:a16="http://schemas.microsoft.com/office/drawing/2014/main" id="{B01E69DE-3395-8F7C-10B3-86DD228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8" y="1788883"/>
            <a:ext cx="5707112" cy="417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утеводитель по татарской истории в памятниках архитектуры • Arzamas">
            <a:extLst>
              <a:ext uri="{FF2B5EF4-FFF2-40B4-BE49-F238E27FC236}">
                <a16:creationId xmlns:a16="http://schemas.microsoft.com/office/drawing/2014/main" id="{A6D36FB5-E2B8-4B99-D335-017DBA10D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50" y="1690688"/>
            <a:ext cx="4249094" cy="424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9D035-8AB8-6168-866E-CF04C608C1B3}"/>
              </a:ext>
            </a:extLst>
          </p:cNvPr>
          <p:cNvSpPr txBox="1">
            <a:spLocks/>
          </p:cNvSpPr>
          <p:nvPr/>
        </p:nvSpPr>
        <p:spPr>
          <a:xfrm>
            <a:off x="3594841" y="5266223"/>
            <a:ext cx="5002318" cy="1936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>
                <a:solidFill>
                  <a:srgbClr val="002060"/>
                </a:solidFill>
              </a:rPr>
              <a:t>Татары</a:t>
            </a:r>
            <a:endParaRPr lang="ru-RU" sz="2800" dirty="0"/>
          </a:p>
        </p:txBody>
      </p:sp>
      <p:pic>
        <p:nvPicPr>
          <p:cNvPr id="3" name="Новая запись 6">
            <a:hlinkClick r:id="" action="ppaction://media"/>
            <a:extLst>
              <a:ext uri="{FF2B5EF4-FFF2-40B4-BE49-F238E27FC236}">
                <a16:creationId xmlns:a16="http://schemas.microsoft.com/office/drawing/2014/main" id="{F5B3F3CC-A414-96B6-7556-C9C74FAE22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08475" y="6048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3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80E8C-5EF9-B8D2-667B-F9005B712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0DB799BB-45EE-ACB6-6B22-164E89779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6F85D5F2-54B4-6247-8C90-190F770E0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90" y="84138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DCF46D1-6E85-9766-FA2E-DC035643AB73}"/>
              </a:ext>
            </a:extLst>
          </p:cNvPr>
          <p:cNvSpPr txBox="1">
            <a:spLocks/>
          </p:cNvSpPr>
          <p:nvPr/>
        </p:nvSpPr>
        <p:spPr>
          <a:xfrm>
            <a:off x="1800808" y="35334"/>
            <a:ext cx="7623110" cy="137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>
                <a:solidFill>
                  <a:srgbClr val="002060"/>
                </a:solidFill>
              </a:rPr>
              <a:t>Мозаика народов Кошкинского района</a:t>
            </a:r>
            <a:endParaRPr lang="ru-RU" sz="3200" b="1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BF5F8D2-73BD-BDF0-2390-C8A448F0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AutoShape 2" descr="Кокошник (головной убор) — Википедия">
            <a:extLst>
              <a:ext uri="{FF2B5EF4-FFF2-40B4-BE49-F238E27FC236}">
                <a16:creationId xmlns:a16="http://schemas.microsoft.com/office/drawing/2014/main" id="{08CD08E0-57EF-27AC-B33F-AC91215C40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Костюм татарский традиционный :: Татарская энциклопедия TATARICA">
            <a:extLst>
              <a:ext uri="{FF2B5EF4-FFF2-40B4-BE49-F238E27FC236}">
                <a16:creationId xmlns:a16="http://schemas.microsoft.com/office/drawing/2014/main" id="{1ABF94B1-CA15-5377-DC87-300809BF0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41" y="1831455"/>
            <a:ext cx="2580518" cy="412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icture background">
            <a:extLst>
              <a:ext uri="{FF2B5EF4-FFF2-40B4-BE49-F238E27FC236}">
                <a16:creationId xmlns:a16="http://schemas.microsoft.com/office/drawing/2014/main" id="{6643991A-CDA5-F2BA-63D8-AD12B7473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8" t="7281" r="28455"/>
          <a:stretch/>
        </p:blipFill>
        <p:spPr bwMode="auto">
          <a:xfrm flipH="1">
            <a:off x="8084745" y="1856108"/>
            <a:ext cx="3576600" cy="407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icture background">
            <a:extLst>
              <a:ext uri="{FF2B5EF4-FFF2-40B4-BE49-F238E27FC236}">
                <a16:creationId xmlns:a16="http://schemas.microsoft.com/office/drawing/2014/main" id="{E253C32D-B3BA-9886-5151-6C99C91B5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r="34734"/>
          <a:stretch/>
        </p:blipFill>
        <p:spPr bwMode="auto">
          <a:xfrm>
            <a:off x="530652" y="1831455"/>
            <a:ext cx="3842171" cy="41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Новая запись 8">
            <a:hlinkClick r:id="" action="ppaction://media"/>
            <a:extLst>
              <a:ext uri="{FF2B5EF4-FFF2-40B4-BE49-F238E27FC236}">
                <a16:creationId xmlns:a16="http://schemas.microsoft.com/office/drawing/2014/main" id="{809EEDFB-BCB3-21A8-1430-763285379D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31936" y="6188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3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7860"/>
    </mc:Choice>
    <mc:Fallback>
      <p:transition spd="slow" advClick="0" advTm="27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31267-3A9E-03F6-65A0-7B8E2D8F2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F17C6A04-4D69-EDD2-0829-D61EEABF8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47D11BD1-45D4-74AE-DCA4-8F6126EDF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90" y="84138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8016A79-3F7A-C0DD-4F17-7AE5A379DED6}"/>
              </a:ext>
            </a:extLst>
          </p:cNvPr>
          <p:cNvSpPr txBox="1">
            <a:spLocks/>
          </p:cNvSpPr>
          <p:nvPr/>
        </p:nvSpPr>
        <p:spPr>
          <a:xfrm>
            <a:off x="1800808" y="35334"/>
            <a:ext cx="7623110" cy="137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>
                <a:solidFill>
                  <a:srgbClr val="002060"/>
                </a:solidFill>
              </a:rPr>
              <a:t>Мозаика народов Кошкинского района</a:t>
            </a:r>
            <a:endParaRPr lang="ru-RU" sz="3200" b="1" dirty="0"/>
          </a:p>
        </p:txBody>
      </p:sp>
      <p:pic>
        <p:nvPicPr>
          <p:cNvPr id="2" name="Picture 6" descr="1">
            <a:extLst>
              <a:ext uri="{FF2B5EF4-FFF2-40B4-BE49-F238E27FC236}">
                <a16:creationId xmlns:a16="http://schemas.microsoft.com/office/drawing/2014/main" id="{9F24D81E-6200-86D2-C90D-AACDE84BC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2"/>
          <a:stretch/>
        </p:blipFill>
        <p:spPr bwMode="auto">
          <a:xfrm>
            <a:off x="2016048" y="1409702"/>
            <a:ext cx="8159904" cy="51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Новая запись 10">
            <a:hlinkClick r:id="" action="ppaction://media"/>
            <a:extLst>
              <a:ext uri="{FF2B5EF4-FFF2-40B4-BE49-F238E27FC236}">
                <a16:creationId xmlns:a16="http://schemas.microsoft.com/office/drawing/2014/main" id="{B9AE3C6F-DE52-5571-3EBE-E8E7444227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43034" y="5613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340"/>
    </mc:Choice>
    <mc:Fallback>
      <p:transition spd="slow" advClick="0" advTm="17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FEF11-D9C5-02FE-0C64-BD825EBDC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33DF9D32-8251-0DC6-0AB0-80BEFF53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DDFB52FF-4359-A88C-185F-2C03772F7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90" y="84138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EAC63A4-4E58-491F-48D5-70E493B4ED29}"/>
              </a:ext>
            </a:extLst>
          </p:cNvPr>
          <p:cNvSpPr txBox="1">
            <a:spLocks/>
          </p:cNvSpPr>
          <p:nvPr/>
        </p:nvSpPr>
        <p:spPr>
          <a:xfrm>
            <a:off x="1800808" y="35334"/>
            <a:ext cx="7623110" cy="137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>
                <a:solidFill>
                  <a:srgbClr val="002060"/>
                </a:solidFill>
              </a:rPr>
              <a:t>Задание: прочитай пословицу</a:t>
            </a:r>
            <a:endParaRPr lang="ru-RU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A6301D-0A4C-8043-764C-BDCE0A81E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52" y="2020479"/>
            <a:ext cx="7978696" cy="489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7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482A2-E417-C624-05AC-14180603C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rofile for Кошкинский район Самарской области">
            <a:extLst>
              <a:ext uri="{FF2B5EF4-FFF2-40B4-BE49-F238E27FC236}">
                <a16:creationId xmlns:a16="http://schemas.microsoft.com/office/drawing/2014/main" id="{15692905-7C2A-C842-855B-7894D7DD9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84138"/>
            <a:ext cx="1507639" cy="15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4CA086BF-27B1-F06E-20E6-73A53E7F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90" y="84138"/>
            <a:ext cx="243063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210212F-2DD2-CE61-482F-5779DA59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92" y="1922494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002060"/>
                </a:solidFill>
              </a:rPr>
              <a:t>ВМЕСТЕ ДРУЖНАЯ СЕМЬЯ!</a:t>
            </a:r>
          </a:p>
        </p:txBody>
      </p:sp>
    </p:spTree>
    <p:extLst>
      <p:ext uri="{BB962C8B-B14F-4D97-AF65-F5344CB8AC3E}">
        <p14:creationId xmlns:p14="http://schemas.microsoft.com/office/powerpoint/2010/main" val="2809263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63</Words>
  <Application>Microsoft Office PowerPoint</Application>
  <PresentationFormat>Широкоэкранный</PresentationFormat>
  <Paragraphs>16</Paragraphs>
  <Slides>12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Тема Office</vt:lpstr>
      <vt:lpstr>Квест «Эхо родной земли» Станция «Мозаика народов Кошкинского района»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ВМЕСТЕ ДРУЖНАЯ СЕМЬЯ!</vt:lpstr>
      <vt:lpstr>Презентация PowerPoint</vt:lpstr>
      <vt:lpstr>Дружба-дело святое!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VR</dc:creator>
  <cp:lastModifiedBy>VR</cp:lastModifiedBy>
  <cp:revision>1</cp:revision>
  <dcterms:created xsi:type="dcterms:W3CDTF">2025-06-10T08:02:32Z</dcterms:created>
  <dcterms:modified xsi:type="dcterms:W3CDTF">2025-06-10T09:07:49Z</dcterms:modified>
</cp:coreProperties>
</file>